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c89c38568a54de2" /><Relationship Type="http://schemas.openxmlformats.org/officeDocument/2006/relationships/extended-properties" Target="/docProps/app.xml" Id="R41cc9be819764f6a" /><Relationship Type="http://schemas.openxmlformats.org/officeDocument/2006/relationships/officeDocument" Target="/ppt/presentation.xml" Id="Rb8e103fd47d242f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738ea30859a4568"/>
  </p:sldMasterIdLst>
  <p:notesMasterIdLst>
    <p:notesMasterId xmlns:r="http://schemas.openxmlformats.org/officeDocument/2006/relationships" r:id="R32a8172f21ad4765"/>
  </p:notesMasterIdLst>
  <p:sldIdLst>
    <p:sldId xmlns:r="http://schemas.openxmlformats.org/officeDocument/2006/relationships" id="256" r:id="R8ba84a50df0e4818"/>
    <p:sldId xmlns:r="http://schemas.openxmlformats.org/officeDocument/2006/relationships" id="257" r:id="R4a24c5da8ebe4429"/>
    <p:sldId xmlns:r="http://schemas.openxmlformats.org/officeDocument/2006/relationships" id="258" r:id="Rf29cac9f286d4831"/>
    <p:sldId xmlns:r="http://schemas.openxmlformats.org/officeDocument/2006/relationships" id="259" r:id="R27982ba8e7ff4163"/>
    <p:sldId xmlns:r="http://schemas.openxmlformats.org/officeDocument/2006/relationships" id="260" r:id="R79f957113f22445d"/>
    <p:sldId xmlns:r="http://schemas.openxmlformats.org/officeDocument/2006/relationships" id="261" r:id="R9be065ca3ffd404a"/>
    <p:sldId xmlns:r="http://schemas.openxmlformats.org/officeDocument/2006/relationships" id="262" r:id="Rd4520bbf2e544a4d"/>
    <p:sldId xmlns:r="http://schemas.openxmlformats.org/officeDocument/2006/relationships" id="263" r:id="Rb2f51cc6c8454f77"/>
    <p:sldId xmlns:r="http://schemas.openxmlformats.org/officeDocument/2006/relationships" id="264" r:id="R445d1b69ce2a424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934b911984f4457" /><Relationship Type="http://schemas.openxmlformats.org/officeDocument/2006/relationships/slideMaster" Target="/ppt/slideMasters/slideMaster1.xml" Id="R1738ea30859a4568" /><Relationship Type="http://schemas.openxmlformats.org/officeDocument/2006/relationships/notesMaster" Target="/ppt/notesMasters/notesMaster1.xml" Id="R32a8172f21ad4765" /><Relationship Type="http://schemas.openxmlformats.org/officeDocument/2006/relationships/presProps" Target="/ppt/presProps.xml" Id="R28877fcbdb834847" /><Relationship Type="http://schemas.openxmlformats.org/officeDocument/2006/relationships/tableStyles" Target="/ppt/tableStyles.xml" Id="Rae4c27f8677941c7" /><Relationship Type="http://schemas.openxmlformats.org/officeDocument/2006/relationships/slide" Target="/ppt/slides/slide1.xml" Id="R8ba84a50df0e4818" /><Relationship Type="http://schemas.openxmlformats.org/officeDocument/2006/relationships/slide" Target="/ppt/slides/slide2.xml" Id="R4a24c5da8ebe4429" /><Relationship Type="http://schemas.openxmlformats.org/officeDocument/2006/relationships/slide" Target="/ppt/slides/slide3.xml" Id="Rf29cac9f286d4831" /><Relationship Type="http://schemas.openxmlformats.org/officeDocument/2006/relationships/slide" Target="/ppt/slides/slide4.xml" Id="R27982ba8e7ff4163" /><Relationship Type="http://schemas.openxmlformats.org/officeDocument/2006/relationships/slide" Target="/ppt/slides/slide5.xml" Id="R79f957113f22445d" /><Relationship Type="http://schemas.openxmlformats.org/officeDocument/2006/relationships/slide" Target="/ppt/slides/slide6.xml" Id="R9be065ca3ffd404a" /><Relationship Type="http://schemas.openxmlformats.org/officeDocument/2006/relationships/slide" Target="/ppt/slides/slide7.xml" Id="Rd4520bbf2e544a4d" /><Relationship Type="http://schemas.openxmlformats.org/officeDocument/2006/relationships/slide" Target="/ppt/slides/slide8.xml" Id="Rb2f51cc6c8454f77" /><Relationship Type="http://schemas.openxmlformats.org/officeDocument/2006/relationships/slide" Target="/ppt/slides/slide9.xml" Id="R445d1b69ce2a424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bc2bd531a6e4c6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dd282d285404b26" /><Relationship Type="http://schemas.openxmlformats.org/officeDocument/2006/relationships/notesMaster" Target="/ppt/notesMasters/notesMaster1.xml" Id="R7ddd87f39f7e415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922b4f17d89466d" /><Relationship Type="http://schemas.openxmlformats.org/officeDocument/2006/relationships/notesMaster" Target="/ppt/notesMasters/notesMaster1.xml" Id="R1b01fe672f5540a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d58b4bb4a074506" /><Relationship Type="http://schemas.openxmlformats.org/officeDocument/2006/relationships/notesMaster" Target="/ppt/notesMasters/notesMaster1.xml" Id="R0afc944ea14b466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5d1b7b0531c473a" /><Relationship Type="http://schemas.openxmlformats.org/officeDocument/2006/relationships/notesMaster" Target="/ppt/notesMasters/notesMaster1.xml" Id="Rce1c80f8e6f54b2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811c8a9690b4783" /><Relationship Type="http://schemas.openxmlformats.org/officeDocument/2006/relationships/notesMaster" Target="/ppt/notesMasters/notesMaster1.xml" Id="R4dd5121631e84f4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6a39d6928ea43b8" /><Relationship Type="http://schemas.openxmlformats.org/officeDocument/2006/relationships/notesMaster" Target="/ppt/notesMasters/notesMaster1.xml" Id="R6814c94804664f2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dfa21d8699441fe" /><Relationship Type="http://schemas.openxmlformats.org/officeDocument/2006/relationships/notesMaster" Target="/ppt/notesMasters/notesMaster1.xml" Id="Rb5a78a633113419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4dd294174864997" /><Relationship Type="http://schemas.openxmlformats.org/officeDocument/2006/relationships/notesMaster" Target="/ppt/notesMasters/notesMaster1.xml" Id="Rc443a35c5fc140c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03093c61cfb4bbf" /><Relationship Type="http://schemas.openxmlformats.org/officeDocument/2006/relationships/notesMaster" Target="/ppt/notesMasters/notesMaster1.xml" Id="R4bcb6513b5ea414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Eeldused: ruutvõrrandi lahendamine ja koordinaatteljestiku lugemine.</a:t>
            </a:r>
          </a:p>
          <a:p xmlns:a="http://schemas.openxmlformats.org/drawingml/2006/main">
            <a:r>
              <a:t>Õpieesmärk: Eristan ruutfunktsiooni nullkohti, haripunkti ja telje lõikepunkte.</a:t>
            </a:r>
          </a:p>
          <a:p xmlns:a="http://schemas.openxmlformats.org/drawingml/2006/main">
            <a:r>
              <a:t>Ulatus: Üks näide y = x² − 4x + 3. Üldist haripunkti valemit ei tuletata.</a:t>
            </a:r>
          </a:p>
          <a:p xmlns:a="http://schemas.openxmlformats.org/drawingml/2006/main">
            <a:r>
              <a:t>9. klass.</a:t>
            </a:r>
          </a:p>
          <a:p xmlns:a="http://schemas.openxmlformats.org/drawingml/2006/main">
            <a:r>
              <a:t>modules/60-funktsioonid/60.30-ruutfunktsioon.md</a:t>
            </a:r>
          </a:p>
          <a:p xmlns:a="http://schemas.openxmlformats.org/drawingml/2006/main">
            <a:r>
              <a:t>SHA-256: 7cd5f590f1a31dab8f25560ed1ba3ce398959d60bd2be6593c27f3f519503118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Loetud koordinaadid tuleb valemisse asendades kontrollida. Küsimuse pildil koordinaatvastuseid ette ei kirjutata.</a:t>
            </a:r>
          </a:p>
          <a:p xmlns:a="http://schemas.openxmlformats.org/drawingml/2006/main">
            <a:r>
              <a:t>Vastus: (1; 0) ja (3; 0)</a:t>
            </a:r>
          </a:p>
          <a:p xmlns:a="http://schemas.openxmlformats.org/drawingml/2006/main">
            <a:r>
              <a:t>Õpieesmärk: Eristan ruutfunktsiooni nullkohti, haripunkti ja telje lõikepunkte.</a:t>
            </a:r>
          </a:p>
          <a:p xmlns:a="http://schemas.openxmlformats.org/drawingml/2006/main">
            <a:r>
              <a:t>Ulatus: Üks näide y = x² − 4x + 3. Üldist haripunkti valemit ei tuletata.</a:t>
            </a:r>
          </a:p>
          <a:p xmlns:a="http://schemas.openxmlformats.org/drawingml/2006/main">
            <a:r>
              <a:t>9. klass.</a:t>
            </a:r>
          </a:p>
          <a:p xmlns:a="http://schemas.openxmlformats.org/drawingml/2006/main">
            <a:r>
              <a:t>modules/60-funktsioonid/60.30-ruutfunktsioon.md</a:t>
            </a:r>
          </a:p>
          <a:p xmlns:a="http://schemas.openxmlformats.org/drawingml/2006/main">
            <a:r>
              <a:t>SHA-256: 7cd5f590f1a31dab8f25560ed1ba3ce398959d60bd2be6593c27f3f519503118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Nullkoht on arv, mitte koordinaatpaar. Asendused 1 − 4 + 3 = 0 ja 9 − 12 + 3 = 0.</a:t>
            </a:r>
          </a:p>
          <a:p xmlns:a="http://schemas.openxmlformats.org/drawingml/2006/main">
            <a:r>
              <a:t>Õpieesmärk: Eristan ruutfunktsiooni nullkohti, haripunkti ja telje lõikepunkte.</a:t>
            </a:r>
          </a:p>
          <a:p xmlns:a="http://schemas.openxmlformats.org/drawingml/2006/main">
            <a:r>
              <a:t>Ulatus: Üks näide y = x² − 4x + 3. Üldist haripunkti valemit ei tuletata.</a:t>
            </a:r>
          </a:p>
          <a:p xmlns:a="http://schemas.openxmlformats.org/drawingml/2006/main">
            <a:r>
              <a:t>9. klass.</a:t>
            </a:r>
          </a:p>
          <a:p xmlns:a="http://schemas.openxmlformats.org/drawingml/2006/main">
            <a:r>
              <a:t>modules/60-funktsioonid/60.30-ruutfunktsioon.md</a:t>
            </a:r>
          </a:p>
          <a:p xmlns:a="http://schemas.openxmlformats.org/drawingml/2006/main">
            <a:r>
              <a:t>SHA-256: 7cd5f590f1a31dab8f25560ed1ba3ce398959d60bd2be6593c27f3f519503118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Valemi ümberkirjutamine on samaväärne. Ruutliikme kordaja on positiivne, seega on tegemist miinimumiga.</a:t>
            </a:r>
          </a:p>
          <a:p xmlns:a="http://schemas.openxmlformats.org/drawingml/2006/main">
            <a:r>
              <a:t>Õpieesmärk: Eristan ruutfunktsiooni nullkohti, haripunkti ja telje lõikepunkte.</a:t>
            </a:r>
          </a:p>
          <a:p xmlns:a="http://schemas.openxmlformats.org/drawingml/2006/main">
            <a:r>
              <a:t>Ulatus: Üks näide y = x² − 4x + 3. Üldist haripunkti valemit ei tuletata.</a:t>
            </a:r>
          </a:p>
          <a:p xmlns:a="http://schemas.openxmlformats.org/drawingml/2006/main">
            <a:r>
              <a:t>9. klass.</a:t>
            </a:r>
          </a:p>
          <a:p xmlns:a="http://schemas.openxmlformats.org/drawingml/2006/main">
            <a:r>
              <a:t>modules/60-funktsioonid/60.30-ruutfunktsioon.md</a:t>
            </a:r>
          </a:p>
          <a:p xmlns:a="http://schemas.openxmlformats.org/drawingml/2006/main">
            <a:r>
              <a:t>SHA-256: 7cd5f590f1a31dab8f25560ed1ba3ce398959d60bd2be6593c27f3f519503118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Võrdle kaugusi teljest x = 2. Mõlemad on 2 ühikut.</a:t>
            </a:r>
          </a:p>
          <a:p xmlns:a="http://schemas.openxmlformats.org/drawingml/2006/main">
            <a:r>
              <a:t>Vastus: Mõlemad 3; x-koordinaadid on sümmeetriateljest sama kaugel.</a:t>
            </a:r>
          </a:p>
          <a:p xmlns:a="http://schemas.openxmlformats.org/drawingml/2006/main">
            <a:r>
              <a:t>Õpieesmärk: Eristan ruutfunktsiooni nullkohti, haripunkti ja telje lõikepunkte.</a:t>
            </a:r>
          </a:p>
          <a:p xmlns:a="http://schemas.openxmlformats.org/drawingml/2006/main">
            <a:r>
              <a:t>Ulatus: Üks näide y = x² − 4x + 3. Üldist haripunkti valemit ei tuletata.</a:t>
            </a:r>
          </a:p>
          <a:p xmlns:a="http://schemas.openxmlformats.org/drawingml/2006/main">
            <a:r>
              <a:t>9. klass.</a:t>
            </a:r>
          </a:p>
          <a:p xmlns:a="http://schemas.openxmlformats.org/drawingml/2006/main">
            <a:r>
              <a:t>modules/60-funktsioonid/60.30-ruutfunktsioon.md</a:t>
            </a:r>
          </a:p>
          <a:p xmlns:a="http://schemas.openxmlformats.org/drawingml/2006/main">
            <a:r>
              <a:t>SHA-256: 7cd5f590f1a31dab8f25560ed1ba3ce398959d60bd2be6593c27f3f519503118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y-telje lõikepunkt on (0; 3). Teine punkt on selle peegeldus sümmeetriatelje suhtes.</a:t>
            </a:r>
          </a:p>
          <a:p xmlns:a="http://schemas.openxmlformats.org/drawingml/2006/main">
            <a:r>
              <a:t>Õpieesmärk: Eristan ruutfunktsiooni nullkohti, haripunkti ja telje lõikepunkte.</a:t>
            </a:r>
          </a:p>
          <a:p xmlns:a="http://schemas.openxmlformats.org/drawingml/2006/main">
            <a:r>
              <a:t>Ulatus: Üks näide y = x² − 4x + 3. Üldist haripunkti valemit ei tuletata.</a:t>
            </a:r>
          </a:p>
          <a:p xmlns:a="http://schemas.openxmlformats.org/drawingml/2006/main">
            <a:r>
              <a:t>9. klass.</a:t>
            </a:r>
          </a:p>
          <a:p xmlns:a="http://schemas.openxmlformats.org/drawingml/2006/main">
            <a:r>
              <a:t>modules/60-funktsioonid/60.30-ruutfunktsioon.md</a:t>
            </a:r>
          </a:p>
          <a:p xmlns:a="http://schemas.openxmlformats.org/drawingml/2006/main">
            <a:r>
              <a:t>SHA-256: 7cd5f590f1a31dab8f25560ed1ba3ce398959d60bd2be6593c27f3f519503118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Reaalsete nullkohtade arv võib olla 0, 1 või 2. Näites x² + 1 nullkohti pole.</a:t>
            </a:r>
          </a:p>
          <a:p xmlns:a="http://schemas.openxmlformats.org/drawingml/2006/main">
            <a:r>
              <a:t>Vastus: Ei. x² + 1 ≥ 1, seega y ei saa olla 0.</a:t>
            </a:r>
          </a:p>
          <a:p xmlns:a="http://schemas.openxmlformats.org/drawingml/2006/main">
            <a:r>
              <a:t>Õpieesmärk: Eristan ruutfunktsiooni nullkohti, haripunkti ja telje lõikepunkte.</a:t>
            </a:r>
          </a:p>
          <a:p xmlns:a="http://schemas.openxmlformats.org/drawingml/2006/main">
            <a:r>
              <a:t>Ulatus: Üks näide y = x² − 4x + 3. Üldist haripunkti valemit ei tuletata.</a:t>
            </a:r>
          </a:p>
          <a:p xmlns:a="http://schemas.openxmlformats.org/drawingml/2006/main">
            <a:r>
              <a:t>9. klass.</a:t>
            </a:r>
          </a:p>
          <a:p xmlns:a="http://schemas.openxmlformats.org/drawingml/2006/main">
            <a:r>
              <a:t>modules/60-funktsioonid/60.30-ruutfunktsioon.md</a:t>
            </a:r>
          </a:p>
          <a:p xmlns:a="http://schemas.openxmlformats.org/drawingml/2006/main">
            <a:r>
              <a:t>SHA-256: 7cd5f590f1a31dab8f25560ed1ba3ce398959d60bd2be6593c27f3f519503118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Ära ütle üldiselt, et igal paraboolil on kaks nullkohta. Funktsioon on siiski ruutfunktsioon.</a:t>
            </a:r>
          </a:p>
          <a:p xmlns:a="http://schemas.openxmlformats.org/drawingml/2006/main">
            <a:r>
              <a:t>Õpieesmärk: Eristan ruutfunktsiooni nullkohti, haripunkti ja telje lõikepunkte.</a:t>
            </a:r>
          </a:p>
          <a:p xmlns:a="http://schemas.openxmlformats.org/drawingml/2006/main">
            <a:r>
              <a:t>Ulatus: Üks näide y = x² − 4x + 3. Üldist haripunkti valemit ei tuletata.</a:t>
            </a:r>
          </a:p>
          <a:p xmlns:a="http://schemas.openxmlformats.org/drawingml/2006/main">
            <a:r>
              <a:t>9. klass.</a:t>
            </a:r>
          </a:p>
          <a:p xmlns:a="http://schemas.openxmlformats.org/drawingml/2006/main">
            <a:r>
              <a:t>modules/60-funktsioonid/60.30-ruutfunktsioon.md</a:t>
            </a:r>
          </a:p>
          <a:p xmlns:a="http://schemas.openxmlformats.org/drawingml/2006/main">
            <a:r>
              <a:t>SHA-256: 7cd5f590f1a31dab8f25560ed1ba3ce398959d60bd2be6593c27f3f519503118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Selles näites langevad haripunkt ja y-telje lõikepunkt kokku, aga mõisted on erinevad.</a:t>
            </a:r>
          </a:p>
          <a:p xmlns:a="http://schemas.openxmlformats.org/drawingml/2006/main">
            <a:r>
              <a:t>Vastus: Nullkohad −2 ja 2; haripunkt (0; −4); y-telje lõikepunkt (0; −4).</a:t>
            </a:r>
          </a:p>
          <a:p xmlns:a="http://schemas.openxmlformats.org/drawingml/2006/main">
            <a:r>
              <a:t>Õpieesmärk: Eristan ruutfunktsiooni nullkohti, haripunkti ja telje lõikepunkte.</a:t>
            </a:r>
          </a:p>
          <a:p xmlns:a="http://schemas.openxmlformats.org/drawingml/2006/main">
            <a:r>
              <a:t>Ulatus: Üks näide y = x² − 4x + 3. Üldist haripunkti valemit ei tuletata.</a:t>
            </a:r>
          </a:p>
          <a:p xmlns:a="http://schemas.openxmlformats.org/drawingml/2006/main">
            <a:r>
              <a:t>9. klass.</a:t>
            </a:r>
          </a:p>
          <a:p xmlns:a="http://schemas.openxmlformats.org/drawingml/2006/main">
            <a:r>
              <a:t>modules/60-funktsioonid/60.30-ruutfunktsioon.md</a:t>
            </a:r>
          </a:p>
          <a:p xmlns:a="http://schemas.openxmlformats.org/drawingml/2006/main">
            <a:r>
              <a:t>SHA-256: 7cd5f590f1a31dab8f25560ed1ba3ce398959d60bd2be6593c27f3f519503118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c3eaee3e0c4e7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ff5e579d0e43e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ac766435ea40e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73a3f394c940e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ef8821ea87404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4263baf39f479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020E339-C70B-486F-B39E-190A9E5BA08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C11E52E-BC28-4CCA-A53B-948169FC767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691FE8E-7CF9-4204-B4AF-519C778A374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F6C7AAA-0B8E-4708-AA29-C166570209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BEC1C90-129E-439D-8800-A9505A98207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99DBE65-2F7B-4C91-9694-33D7CCC925E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479A495-DDDD-480B-9B17-9C1A23A5BAC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BE14D40-5D7E-472E-8A99-3EEFB67B561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241D04B-0C68-4333-BAD9-C13C9403EEE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5C9F31E-61BA-4C34-995B-2D5C7849F30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66735b824dd49e6" /><Relationship Type="http://schemas.openxmlformats.org/officeDocument/2006/relationships/slideLayout" Target="/ppt/slideLayouts/slideLayout1.xml" Id="R62cc6fa1dd264d85" /><Relationship Type="http://schemas.openxmlformats.org/officeDocument/2006/relationships/slideLayout" Target="/ppt/slideLayouts/slideLayout2.xml" Id="R04723aae041f4d0b" /><Relationship Type="http://schemas.openxmlformats.org/officeDocument/2006/relationships/slideLayout" Target="/ppt/slideLayouts/slideLayout3.xml" Id="R43d99bbaa0864e88" /><Relationship Type="http://schemas.openxmlformats.org/officeDocument/2006/relationships/slideLayout" Target="/ppt/slideLayouts/slideLayout4.xml" Id="R0db27ded35964485" /><Relationship Type="http://schemas.openxmlformats.org/officeDocument/2006/relationships/slideLayout" Target="/ppt/slideLayouts/slideLayout5.xml" Id="Rc591352e8f974d15" /><Relationship Type="http://schemas.openxmlformats.org/officeDocument/2006/relationships/slideLayout" Target="/ppt/slideLayouts/slideLayout6.xml" Id="Rae0314a6710e434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2cc6fa1dd264d85"/>
    <p:sldLayoutId xmlns:r="http://schemas.openxmlformats.org/officeDocument/2006/relationships" id="2147483650" r:id="R04723aae041f4d0b"/>
    <p:sldLayoutId xmlns:r="http://schemas.openxmlformats.org/officeDocument/2006/relationships" id="2147483651" r:id="R43d99bbaa0864e88"/>
    <p:sldLayoutId xmlns:r="http://schemas.openxmlformats.org/officeDocument/2006/relationships" id="2147483652" r:id="R0db27ded35964485"/>
    <p:sldLayoutId xmlns:r="http://schemas.openxmlformats.org/officeDocument/2006/relationships" id="2147483653" r:id="Rc591352e8f974d15"/>
    <p:sldLayoutId xmlns:r="http://schemas.openxmlformats.org/officeDocument/2006/relationships" id="2147483654" r:id="Rae0314a6710e434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50b9fba9384575" /><Relationship Type="http://schemas.openxmlformats.org/officeDocument/2006/relationships/notesSlide" Target="/ppt/notesSlides/notesSlide1.xml" Id="Rb9cb8fb1f63f48c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84698012fa4a26" /><Relationship Type="http://schemas.openxmlformats.org/officeDocument/2006/relationships/notesSlide" Target="/ppt/notesSlides/notesSlide2.xml" Id="R377c235da9dc47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b0633ac9db4d3e" /><Relationship Type="http://schemas.openxmlformats.org/officeDocument/2006/relationships/notesSlide" Target="/ppt/notesSlides/notesSlide3.xml" Id="R2ce8757323b5499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84d76a3e304548" /><Relationship Type="http://schemas.openxmlformats.org/officeDocument/2006/relationships/notesSlide" Target="/ppt/notesSlides/notesSlide4.xml" Id="R03a3269d02a34e2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77660089604b23" /><Relationship Type="http://schemas.openxmlformats.org/officeDocument/2006/relationships/notesSlide" Target="/ppt/notesSlides/notesSlide5.xml" Id="R389b0ac5810a462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8bcc7633184406" /><Relationship Type="http://schemas.openxmlformats.org/officeDocument/2006/relationships/notesSlide" Target="/ppt/notesSlides/notesSlide6.xml" Id="R9b651c96cd0c4e4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c5f2f303634942" /><Relationship Type="http://schemas.openxmlformats.org/officeDocument/2006/relationships/notesSlide" Target="/ppt/notesSlides/notesSlide7.xml" Id="R76bd1690b644437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5d41018a424e65" /><Relationship Type="http://schemas.openxmlformats.org/officeDocument/2006/relationships/notesSlide" Target="/ppt/notesSlides/notesSlide8.xml" Id="Rf1fc2f4c8453426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f1b560c8c34666" /><Relationship Type="http://schemas.openxmlformats.org/officeDocument/2006/relationships/notesSlide" Target="/ppt/notesSlides/notesSlide9.xml" Id="Rdec3c5799c9a479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Tekst">
            <a:extLst xmlns:a="http://schemas.openxmlformats.org/drawingml/2006/main">
              <a:ext uri="{FF2B5EF4-FFF2-40B4-BE49-F238E27FC236}">
                <a16:creationId xmlns:a16="http://schemas.microsoft.com/office/drawing/2014/main" id="{24C89946-3780-435B-89C7-C2DB2DAEB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Mida paraboolilt lugeda?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FB52DC80-145E-40AF-BE1A-9717A15AB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8ABDC0CC-8B37-4F24-A342-6431D723E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E3B98C88-B87C-48E2-B415-69B404E5A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8415EC61-A346-4AF1-9959-CAE32F192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y = x² − 4x + 3</a:t>
            </a:r>
          </a:p>
        </p:txBody>
      </p:sp>
      <p:sp>
        <p:nvSpPr>
          <p:cNvPr id="6" name="Joon">
            <a:extLst xmlns:a="http://schemas.openxmlformats.org/drawingml/2006/main">
              <a:ext uri="{FF2B5EF4-FFF2-40B4-BE49-F238E27FC236}">
                <a16:creationId xmlns:a16="http://schemas.microsoft.com/office/drawing/2014/main" id="{711C45BD-89B1-4EFF-BD42-62FACD108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532DDB39-C8AF-432A-841F-2A6087338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7366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8" name="Joon">
            <a:extLst xmlns:a="http://schemas.openxmlformats.org/drawingml/2006/main">
              <a:ext uri="{FF2B5EF4-FFF2-40B4-BE49-F238E27FC236}">
                <a16:creationId xmlns:a16="http://schemas.microsoft.com/office/drawing/2014/main" id="{D5C13AFA-AF17-46D3-95FA-94E3C4214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4344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9" name="Joon">
            <a:extLst xmlns:a="http://schemas.openxmlformats.org/drawingml/2006/main">
              <a:ext uri="{FF2B5EF4-FFF2-40B4-BE49-F238E27FC236}">
                <a16:creationId xmlns:a16="http://schemas.microsoft.com/office/drawing/2014/main" id="{221E1682-5E4E-4D6E-BB2A-2DA636FD9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8922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0" name="Tekst">
            <a:extLst xmlns:a="http://schemas.openxmlformats.org/drawingml/2006/main">
              <a:ext uri="{FF2B5EF4-FFF2-40B4-BE49-F238E27FC236}">
                <a16:creationId xmlns:a16="http://schemas.microsoft.com/office/drawing/2014/main" id="{0D53C810-C12D-4C5B-A6F4-A380B1D1D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522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1" name="Joon">
            <a:extLst xmlns:a="http://schemas.openxmlformats.org/drawingml/2006/main">
              <a:ext uri="{FF2B5EF4-FFF2-40B4-BE49-F238E27FC236}">
                <a16:creationId xmlns:a16="http://schemas.microsoft.com/office/drawing/2014/main" id="{3E65771A-BB5C-4287-8A2E-9B8FC8ADF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2" name="Tekst">
            <a:extLst xmlns:a="http://schemas.openxmlformats.org/drawingml/2006/main">
              <a:ext uri="{FF2B5EF4-FFF2-40B4-BE49-F238E27FC236}">
                <a16:creationId xmlns:a16="http://schemas.microsoft.com/office/drawing/2014/main" id="{49C4D6EE-2215-44C2-A457-1A8F7607B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Joon">
            <a:extLst xmlns:a="http://schemas.openxmlformats.org/drawingml/2006/main">
              <a:ext uri="{FF2B5EF4-FFF2-40B4-BE49-F238E27FC236}">
                <a16:creationId xmlns:a16="http://schemas.microsoft.com/office/drawing/2014/main" id="{E67BA3E0-C4E2-4411-AF7B-469ECA369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8078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4" name="Tekst">
            <a:extLst xmlns:a="http://schemas.openxmlformats.org/drawingml/2006/main">
              <a:ext uri="{FF2B5EF4-FFF2-40B4-BE49-F238E27FC236}">
                <a16:creationId xmlns:a16="http://schemas.microsoft.com/office/drawing/2014/main" id="{CEB5CF09-4F3A-40B9-9692-1CDFFDF47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5678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5" name="Joon">
            <a:extLst xmlns:a="http://schemas.openxmlformats.org/drawingml/2006/main">
              <a:ext uri="{FF2B5EF4-FFF2-40B4-BE49-F238E27FC236}">
                <a16:creationId xmlns:a16="http://schemas.microsoft.com/office/drawing/2014/main" id="{612E762C-0472-4151-B0D9-DED912581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2656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6" name="Tekst">
            <a:extLst xmlns:a="http://schemas.openxmlformats.org/drawingml/2006/main">
              <a:ext uri="{FF2B5EF4-FFF2-40B4-BE49-F238E27FC236}">
                <a16:creationId xmlns:a16="http://schemas.microsoft.com/office/drawing/2014/main" id="{CFFFCFB2-B737-45B1-8A2D-FEA0D34E8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0256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7" name="Joon">
            <a:extLst xmlns:a="http://schemas.openxmlformats.org/drawingml/2006/main">
              <a:ext uri="{FF2B5EF4-FFF2-40B4-BE49-F238E27FC236}">
                <a16:creationId xmlns:a16="http://schemas.microsoft.com/office/drawing/2014/main" id="{542B329E-3AD8-474A-A306-15C934EAE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57234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8" name="Tekst">
            <a:extLst xmlns:a="http://schemas.openxmlformats.org/drawingml/2006/main">
              <a:ext uri="{FF2B5EF4-FFF2-40B4-BE49-F238E27FC236}">
                <a16:creationId xmlns:a16="http://schemas.microsoft.com/office/drawing/2014/main" id="{9847403B-7076-4A78-B894-F209D949D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4834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19" name="Joon">
            <a:extLst xmlns:a="http://schemas.openxmlformats.org/drawingml/2006/main">
              <a:ext uri="{FF2B5EF4-FFF2-40B4-BE49-F238E27FC236}">
                <a16:creationId xmlns:a16="http://schemas.microsoft.com/office/drawing/2014/main" id="{32C40B79-364F-4036-9007-239DF4111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5686425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0" name="Tekst">
            <a:extLst xmlns:a="http://schemas.openxmlformats.org/drawingml/2006/main">
              <a:ext uri="{FF2B5EF4-FFF2-40B4-BE49-F238E27FC236}">
                <a16:creationId xmlns:a16="http://schemas.microsoft.com/office/drawing/2014/main" id="{52646633-3A89-4F05-8A4A-9D969BC72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5543550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21" name="Joon">
            <a:extLst xmlns:a="http://schemas.openxmlformats.org/drawingml/2006/main">
              <a:ext uri="{FF2B5EF4-FFF2-40B4-BE49-F238E27FC236}">
                <a16:creationId xmlns:a16="http://schemas.microsoft.com/office/drawing/2014/main" id="{9E1167AC-430D-4AD3-84B5-26641A0B8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5251847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2" name="Tekst">
            <a:extLst xmlns:a="http://schemas.openxmlformats.org/drawingml/2006/main">
              <a:ext uri="{FF2B5EF4-FFF2-40B4-BE49-F238E27FC236}">
                <a16:creationId xmlns:a16="http://schemas.microsoft.com/office/drawing/2014/main" id="{FE0C0968-4C76-4141-B984-F3CDAB0F9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5108972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23" name="Joon">
            <a:extLst xmlns:a="http://schemas.openxmlformats.org/drawingml/2006/main">
              <a:ext uri="{FF2B5EF4-FFF2-40B4-BE49-F238E27FC236}">
                <a16:creationId xmlns:a16="http://schemas.microsoft.com/office/drawing/2014/main" id="{5E38BE0C-D797-4AEC-8B74-76F30B76E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4817269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4" name="Joon">
            <a:extLst xmlns:a="http://schemas.openxmlformats.org/drawingml/2006/main">
              <a:ext uri="{FF2B5EF4-FFF2-40B4-BE49-F238E27FC236}">
                <a16:creationId xmlns:a16="http://schemas.microsoft.com/office/drawing/2014/main" id="{5CB1DB9B-BFBF-4CEC-8522-55313F4C0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4382691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5" name="Tekst">
            <a:extLst xmlns:a="http://schemas.openxmlformats.org/drawingml/2006/main">
              <a:ext uri="{FF2B5EF4-FFF2-40B4-BE49-F238E27FC236}">
                <a16:creationId xmlns:a16="http://schemas.microsoft.com/office/drawing/2014/main" id="{62F6E97A-9152-4095-B2FC-DBAE3E17C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4239816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26" name="Joon">
            <a:extLst xmlns:a="http://schemas.openxmlformats.org/drawingml/2006/main">
              <a:ext uri="{FF2B5EF4-FFF2-40B4-BE49-F238E27FC236}">
                <a16:creationId xmlns:a16="http://schemas.microsoft.com/office/drawing/2014/main" id="{0077E0D4-C566-46E7-893F-AF9E006FA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3948113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7" name="Tekst">
            <a:extLst xmlns:a="http://schemas.openxmlformats.org/drawingml/2006/main">
              <a:ext uri="{FF2B5EF4-FFF2-40B4-BE49-F238E27FC236}">
                <a16:creationId xmlns:a16="http://schemas.microsoft.com/office/drawing/2014/main" id="{46C7BF16-E50C-4AEC-9180-8C0D5FB22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3805238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8" name="Joon">
            <a:extLst xmlns:a="http://schemas.openxmlformats.org/drawingml/2006/main">
              <a:ext uri="{FF2B5EF4-FFF2-40B4-BE49-F238E27FC236}">
                <a16:creationId xmlns:a16="http://schemas.microsoft.com/office/drawing/2014/main" id="{48B434BE-E402-4FF1-AED1-016C6CD77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3513534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9" name="Tekst">
            <a:extLst xmlns:a="http://schemas.openxmlformats.org/drawingml/2006/main">
              <a:ext uri="{FF2B5EF4-FFF2-40B4-BE49-F238E27FC236}">
                <a16:creationId xmlns:a16="http://schemas.microsoft.com/office/drawing/2014/main" id="{28225FFF-01BB-49B9-BF40-D2AD8AAAD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3370659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30" name="Joon">
            <a:extLst xmlns:a="http://schemas.openxmlformats.org/drawingml/2006/main">
              <a:ext uri="{FF2B5EF4-FFF2-40B4-BE49-F238E27FC236}">
                <a16:creationId xmlns:a16="http://schemas.microsoft.com/office/drawing/2014/main" id="{EF660EB0-9B03-45CB-9908-5E1EFBDA9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3078956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31" name="Tekst">
            <a:extLst xmlns:a="http://schemas.openxmlformats.org/drawingml/2006/main">
              <a:ext uri="{FF2B5EF4-FFF2-40B4-BE49-F238E27FC236}">
                <a16:creationId xmlns:a16="http://schemas.microsoft.com/office/drawing/2014/main" id="{65817A3D-D261-49F6-9F8A-5DDF1BAC7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2936081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32" name="Joon">
            <a:extLst xmlns:a="http://schemas.openxmlformats.org/drawingml/2006/main">
              <a:ext uri="{FF2B5EF4-FFF2-40B4-BE49-F238E27FC236}">
                <a16:creationId xmlns:a16="http://schemas.microsoft.com/office/drawing/2014/main" id="{6A76A898-4469-49C1-8643-C32EBA4BA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2644378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33" name="Tekst">
            <a:extLst xmlns:a="http://schemas.openxmlformats.org/drawingml/2006/main">
              <a:ext uri="{FF2B5EF4-FFF2-40B4-BE49-F238E27FC236}">
                <a16:creationId xmlns:a16="http://schemas.microsoft.com/office/drawing/2014/main" id="{5A1C179A-F083-471B-8352-D570EE85E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2501503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34" name="Joon">
            <a:extLst xmlns:a="http://schemas.openxmlformats.org/drawingml/2006/main">
              <a:ext uri="{FF2B5EF4-FFF2-40B4-BE49-F238E27FC236}">
                <a16:creationId xmlns:a16="http://schemas.microsoft.com/office/drawing/2014/main" id="{93AF48D6-7BFF-41F7-9FAB-9D58FE2D6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2209800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35" name="Tekst">
            <a:extLst xmlns:a="http://schemas.openxmlformats.org/drawingml/2006/main">
              <a:ext uri="{FF2B5EF4-FFF2-40B4-BE49-F238E27FC236}">
                <a16:creationId xmlns:a16="http://schemas.microsoft.com/office/drawing/2014/main" id="{28306FEE-0566-4EB5-BB44-E4DE1F86C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2066925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36" name="Joon">
            <a:extLst xmlns:a="http://schemas.openxmlformats.org/drawingml/2006/main">
              <a:ext uri="{FF2B5EF4-FFF2-40B4-BE49-F238E27FC236}">
                <a16:creationId xmlns:a16="http://schemas.microsoft.com/office/drawing/2014/main" id="{C3E40A4B-7EDB-4547-9A7B-723601D75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4817269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37" name="Joon">
            <a:extLst xmlns:a="http://schemas.openxmlformats.org/drawingml/2006/main">
              <a:ext uri="{FF2B5EF4-FFF2-40B4-BE49-F238E27FC236}">
                <a16:creationId xmlns:a16="http://schemas.microsoft.com/office/drawing/2014/main" id="{FBDDF072-6D2E-4A96-ABDE-46F8E3DA2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4344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38" name="Tekst">
            <a:extLst xmlns:a="http://schemas.openxmlformats.org/drawingml/2006/main">
              <a:ext uri="{FF2B5EF4-FFF2-40B4-BE49-F238E27FC236}">
                <a16:creationId xmlns:a16="http://schemas.microsoft.com/office/drawing/2014/main" id="{83F80B80-E5E7-4D8A-90B0-BC6749E8A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3434" y="4588669"/>
            <a:ext cx="28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  <p:sp>
        <p:nvSpPr>
          <p:cNvPr id="39" name="Tekst">
            <a:extLst xmlns:a="http://schemas.openxmlformats.org/drawingml/2006/main">
              <a:ext uri="{FF2B5EF4-FFF2-40B4-BE49-F238E27FC236}">
                <a16:creationId xmlns:a16="http://schemas.microsoft.com/office/drawing/2014/main" id="{9882F28C-BAEF-4305-9C7B-0359E496E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0544" y="1981200"/>
            <a:ext cx="857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y</a:t>
            </a:r>
          </a:p>
        </p:txBody>
      </p:sp>
      <p:sp>
        <p:nvSpPr>
          <p:cNvPr id="40" name="Õppuri kõver 0">
            <a:extLst xmlns:a="http://schemas.openxmlformats.org/drawingml/2006/main">
              <a:ext uri="{FF2B5EF4-FFF2-40B4-BE49-F238E27FC236}">
                <a16:creationId xmlns:a16="http://schemas.microsoft.com/office/drawing/2014/main" id="{21B9F917-92F7-4B34-8306-829E7F031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2209800"/>
            <a:ext cx="2607469" cy="3476625"/>
          </a:xfrm>
          <a:custGeom xmlns:a="http://schemas.openxmlformats.org/drawingml/2006/main">
            <a:pathLst>
              <a:path w="2607469" h="3476625">
                <a:moveTo>
                  <a:pt x="156448" y="13211"/>
                </a:moveTo>
                <a:lnTo>
                  <a:pt x="162967" y="47532"/>
                </a:lnTo>
                <a:lnTo>
                  <a:pt x="169485" y="81657"/>
                </a:lnTo>
                <a:lnTo>
                  <a:pt x="176004" y="115587"/>
                </a:lnTo>
                <a:lnTo>
                  <a:pt x="182523" y="149321"/>
                </a:lnTo>
                <a:lnTo>
                  <a:pt x="189041" y="182860"/>
                </a:lnTo>
                <a:lnTo>
                  <a:pt x="195560" y="216203"/>
                </a:lnTo>
                <a:lnTo>
                  <a:pt x="202079" y="249350"/>
                </a:lnTo>
                <a:lnTo>
                  <a:pt x="208597" y="282302"/>
                </a:lnTo>
                <a:lnTo>
                  <a:pt x="215116" y="315058"/>
                </a:lnTo>
                <a:lnTo>
                  <a:pt x="221635" y="347619"/>
                </a:lnTo>
                <a:lnTo>
                  <a:pt x="228154" y="379984"/>
                </a:lnTo>
                <a:lnTo>
                  <a:pt x="234672" y="412154"/>
                </a:lnTo>
                <a:lnTo>
                  <a:pt x="241191" y="444128"/>
                </a:lnTo>
                <a:lnTo>
                  <a:pt x="247710" y="475907"/>
                </a:lnTo>
                <a:lnTo>
                  <a:pt x="254228" y="507489"/>
                </a:lnTo>
                <a:lnTo>
                  <a:pt x="260747" y="538877"/>
                </a:lnTo>
                <a:lnTo>
                  <a:pt x="267266" y="570069"/>
                </a:lnTo>
                <a:lnTo>
                  <a:pt x="273784" y="601065"/>
                </a:lnTo>
                <a:lnTo>
                  <a:pt x="280303" y="631866"/>
                </a:lnTo>
                <a:lnTo>
                  <a:pt x="286822" y="662471"/>
                </a:lnTo>
                <a:lnTo>
                  <a:pt x="293340" y="692880"/>
                </a:lnTo>
                <a:lnTo>
                  <a:pt x="299859" y="723095"/>
                </a:lnTo>
                <a:lnTo>
                  <a:pt x="306378" y="753113"/>
                </a:lnTo>
                <a:lnTo>
                  <a:pt x="312896" y="782936"/>
                </a:lnTo>
                <a:lnTo>
                  <a:pt x="319415" y="812563"/>
                </a:lnTo>
                <a:lnTo>
                  <a:pt x="325934" y="841995"/>
                </a:lnTo>
                <a:lnTo>
                  <a:pt x="332452" y="871231"/>
                </a:lnTo>
                <a:lnTo>
                  <a:pt x="338971" y="900272"/>
                </a:lnTo>
                <a:lnTo>
                  <a:pt x="345490" y="929117"/>
                </a:lnTo>
                <a:lnTo>
                  <a:pt x="352008" y="957767"/>
                </a:lnTo>
                <a:lnTo>
                  <a:pt x="358527" y="986221"/>
                </a:lnTo>
                <a:lnTo>
                  <a:pt x="365046" y="1014479"/>
                </a:lnTo>
                <a:lnTo>
                  <a:pt x="371564" y="1042542"/>
                </a:lnTo>
                <a:lnTo>
                  <a:pt x="378083" y="1070409"/>
                </a:lnTo>
                <a:lnTo>
                  <a:pt x="384602" y="1098081"/>
                </a:lnTo>
                <a:lnTo>
                  <a:pt x="391120" y="1125557"/>
                </a:lnTo>
                <a:lnTo>
                  <a:pt x="397639" y="1152838"/>
                </a:lnTo>
                <a:lnTo>
                  <a:pt x="404158" y="1179923"/>
                </a:lnTo>
                <a:lnTo>
                  <a:pt x="410676" y="1206813"/>
                </a:lnTo>
                <a:lnTo>
                  <a:pt x="417195" y="1233507"/>
                </a:lnTo>
                <a:lnTo>
                  <a:pt x="423714" y="1260005"/>
                </a:lnTo>
                <a:lnTo>
                  <a:pt x="430232" y="1286308"/>
                </a:lnTo>
                <a:lnTo>
                  <a:pt x="436751" y="1312415"/>
                </a:lnTo>
                <a:lnTo>
                  <a:pt x="443270" y="1338327"/>
                </a:lnTo>
                <a:lnTo>
                  <a:pt x="449788" y="1364043"/>
                </a:lnTo>
                <a:lnTo>
                  <a:pt x="456307" y="1389564"/>
                </a:lnTo>
                <a:lnTo>
                  <a:pt x="462826" y="1414889"/>
                </a:lnTo>
                <a:lnTo>
                  <a:pt x="469344" y="1440018"/>
                </a:lnTo>
                <a:lnTo>
                  <a:pt x="475863" y="1464952"/>
                </a:lnTo>
                <a:lnTo>
                  <a:pt x="482382" y="1489690"/>
                </a:lnTo>
                <a:lnTo>
                  <a:pt x="488900" y="1514233"/>
                </a:lnTo>
                <a:lnTo>
                  <a:pt x="495419" y="1538580"/>
                </a:lnTo>
                <a:lnTo>
                  <a:pt x="501938" y="1562732"/>
                </a:lnTo>
                <a:lnTo>
                  <a:pt x="508456" y="1586688"/>
                </a:lnTo>
                <a:lnTo>
                  <a:pt x="514975" y="1610449"/>
                </a:lnTo>
                <a:lnTo>
                  <a:pt x="521494" y="1634014"/>
                </a:lnTo>
                <a:lnTo>
                  <a:pt x="528012" y="1657383"/>
                </a:lnTo>
                <a:lnTo>
                  <a:pt x="534531" y="1680557"/>
                </a:lnTo>
                <a:lnTo>
                  <a:pt x="541050" y="1703535"/>
                </a:lnTo>
                <a:lnTo>
                  <a:pt x="547568" y="1726318"/>
                </a:lnTo>
                <a:lnTo>
                  <a:pt x="554087" y="1748905"/>
                </a:lnTo>
                <a:lnTo>
                  <a:pt x="560606" y="1771297"/>
                </a:lnTo>
                <a:lnTo>
                  <a:pt x="567124" y="1793493"/>
                </a:lnTo>
                <a:lnTo>
                  <a:pt x="573643" y="1815494"/>
                </a:lnTo>
                <a:lnTo>
                  <a:pt x="580162" y="1837299"/>
                </a:lnTo>
                <a:lnTo>
                  <a:pt x="586680" y="1858908"/>
                </a:lnTo>
                <a:lnTo>
                  <a:pt x="593199" y="1880322"/>
                </a:lnTo>
                <a:lnTo>
                  <a:pt x="599718" y="1901540"/>
                </a:lnTo>
                <a:lnTo>
                  <a:pt x="606236" y="1922563"/>
                </a:lnTo>
                <a:lnTo>
                  <a:pt x="612755" y="1943390"/>
                </a:lnTo>
                <a:lnTo>
                  <a:pt x="619274" y="1964022"/>
                </a:lnTo>
                <a:lnTo>
                  <a:pt x="625793" y="1984458"/>
                </a:lnTo>
                <a:lnTo>
                  <a:pt x="632311" y="2004698"/>
                </a:lnTo>
                <a:lnTo>
                  <a:pt x="638830" y="2024743"/>
                </a:lnTo>
                <a:lnTo>
                  <a:pt x="645349" y="2044592"/>
                </a:lnTo>
                <a:lnTo>
                  <a:pt x="651867" y="2064246"/>
                </a:lnTo>
                <a:lnTo>
                  <a:pt x="658386" y="2083704"/>
                </a:lnTo>
                <a:lnTo>
                  <a:pt x="664905" y="2102967"/>
                </a:lnTo>
                <a:lnTo>
                  <a:pt x="671423" y="2122034"/>
                </a:lnTo>
                <a:lnTo>
                  <a:pt x="677942" y="2140906"/>
                </a:lnTo>
                <a:lnTo>
                  <a:pt x="684461" y="2159582"/>
                </a:lnTo>
                <a:lnTo>
                  <a:pt x="690979" y="2178062"/>
                </a:lnTo>
                <a:lnTo>
                  <a:pt x="697498" y="2196347"/>
                </a:lnTo>
                <a:lnTo>
                  <a:pt x="704017" y="2214436"/>
                </a:lnTo>
                <a:lnTo>
                  <a:pt x="710535" y="2232330"/>
                </a:lnTo>
                <a:lnTo>
                  <a:pt x="717054" y="2250028"/>
                </a:lnTo>
                <a:lnTo>
                  <a:pt x="723573" y="2267531"/>
                </a:lnTo>
                <a:lnTo>
                  <a:pt x="730091" y="2284838"/>
                </a:lnTo>
                <a:lnTo>
                  <a:pt x="736610" y="2301949"/>
                </a:lnTo>
                <a:lnTo>
                  <a:pt x="743129" y="2318865"/>
                </a:lnTo>
                <a:lnTo>
                  <a:pt x="749647" y="2335586"/>
                </a:lnTo>
                <a:lnTo>
                  <a:pt x="756166" y="2352111"/>
                </a:lnTo>
                <a:lnTo>
                  <a:pt x="762685" y="2368440"/>
                </a:lnTo>
                <a:lnTo>
                  <a:pt x="769203" y="2384574"/>
                </a:lnTo>
                <a:lnTo>
                  <a:pt x="775722" y="2400512"/>
                </a:lnTo>
                <a:lnTo>
                  <a:pt x="782241" y="2416254"/>
                </a:lnTo>
                <a:lnTo>
                  <a:pt x="788759" y="2431801"/>
                </a:lnTo>
                <a:lnTo>
                  <a:pt x="795278" y="2447153"/>
                </a:lnTo>
                <a:lnTo>
                  <a:pt x="801797" y="2462309"/>
                </a:lnTo>
                <a:lnTo>
                  <a:pt x="808315" y="2477269"/>
                </a:lnTo>
                <a:lnTo>
                  <a:pt x="814834" y="2492034"/>
                </a:lnTo>
                <a:lnTo>
                  <a:pt x="821353" y="2506603"/>
                </a:lnTo>
                <a:lnTo>
                  <a:pt x="827871" y="2520977"/>
                </a:lnTo>
                <a:lnTo>
                  <a:pt x="834390" y="2535155"/>
                </a:lnTo>
                <a:lnTo>
                  <a:pt x="840909" y="2549138"/>
                </a:lnTo>
                <a:lnTo>
                  <a:pt x="847427" y="2562924"/>
                </a:lnTo>
                <a:lnTo>
                  <a:pt x="853946" y="2576516"/>
                </a:lnTo>
                <a:lnTo>
                  <a:pt x="860465" y="2589912"/>
                </a:lnTo>
                <a:lnTo>
                  <a:pt x="866983" y="2603112"/>
                </a:lnTo>
                <a:lnTo>
                  <a:pt x="873502" y="2616117"/>
                </a:lnTo>
                <a:lnTo>
                  <a:pt x="880021" y="2628926"/>
                </a:lnTo>
                <a:lnTo>
                  <a:pt x="886539" y="2641540"/>
                </a:lnTo>
                <a:lnTo>
                  <a:pt x="893058" y="2653958"/>
                </a:lnTo>
                <a:lnTo>
                  <a:pt x="899577" y="2666180"/>
                </a:lnTo>
                <a:lnTo>
                  <a:pt x="906095" y="2678207"/>
                </a:lnTo>
                <a:lnTo>
                  <a:pt x="912614" y="2690039"/>
                </a:lnTo>
                <a:lnTo>
                  <a:pt x="919133" y="2701674"/>
                </a:lnTo>
                <a:lnTo>
                  <a:pt x="925651" y="2713115"/>
                </a:lnTo>
                <a:lnTo>
                  <a:pt x="932170" y="2724359"/>
                </a:lnTo>
                <a:lnTo>
                  <a:pt x="938689" y="2735409"/>
                </a:lnTo>
                <a:lnTo>
                  <a:pt x="945207" y="2746262"/>
                </a:lnTo>
                <a:lnTo>
                  <a:pt x="951726" y="2756920"/>
                </a:lnTo>
                <a:lnTo>
                  <a:pt x="958245" y="2767383"/>
                </a:lnTo>
                <a:lnTo>
                  <a:pt x="964763" y="2777650"/>
                </a:lnTo>
                <a:lnTo>
                  <a:pt x="971282" y="2787721"/>
                </a:lnTo>
                <a:lnTo>
                  <a:pt x="977801" y="2797597"/>
                </a:lnTo>
                <a:lnTo>
                  <a:pt x="984319" y="2807277"/>
                </a:lnTo>
                <a:lnTo>
                  <a:pt x="990838" y="2816762"/>
                </a:lnTo>
                <a:lnTo>
                  <a:pt x="997357" y="2826051"/>
                </a:lnTo>
                <a:lnTo>
                  <a:pt x="1003875" y="2835144"/>
                </a:lnTo>
                <a:lnTo>
                  <a:pt x="1010394" y="2844042"/>
                </a:lnTo>
                <a:lnTo>
                  <a:pt x="1016913" y="2852745"/>
                </a:lnTo>
                <a:lnTo>
                  <a:pt x="1023431" y="2861252"/>
                </a:lnTo>
                <a:lnTo>
                  <a:pt x="1029950" y="2869563"/>
                </a:lnTo>
                <a:lnTo>
                  <a:pt x="1036469" y="2877679"/>
                </a:lnTo>
                <a:lnTo>
                  <a:pt x="1042988" y="2885599"/>
                </a:lnTo>
                <a:lnTo>
                  <a:pt x="1049506" y="2893323"/>
                </a:lnTo>
                <a:lnTo>
                  <a:pt x="1056025" y="2900852"/>
                </a:lnTo>
                <a:lnTo>
                  <a:pt x="1062544" y="2908186"/>
                </a:lnTo>
                <a:lnTo>
                  <a:pt x="1069062" y="2915324"/>
                </a:lnTo>
                <a:lnTo>
                  <a:pt x="1075581" y="2922266"/>
                </a:lnTo>
                <a:lnTo>
                  <a:pt x="1082100" y="2929013"/>
                </a:lnTo>
                <a:lnTo>
                  <a:pt x="1088618" y="2935564"/>
                </a:lnTo>
                <a:lnTo>
                  <a:pt x="1095137" y="2941920"/>
                </a:lnTo>
                <a:lnTo>
                  <a:pt x="1101656" y="2948080"/>
                </a:lnTo>
                <a:lnTo>
                  <a:pt x="1108174" y="2954045"/>
                </a:lnTo>
                <a:lnTo>
                  <a:pt x="1114693" y="2959814"/>
                </a:lnTo>
                <a:lnTo>
                  <a:pt x="1121212" y="2965387"/>
                </a:lnTo>
                <a:lnTo>
                  <a:pt x="1127730" y="2970765"/>
                </a:lnTo>
                <a:lnTo>
                  <a:pt x="1134249" y="2975948"/>
                </a:lnTo>
                <a:lnTo>
                  <a:pt x="1140768" y="2980934"/>
                </a:lnTo>
                <a:lnTo>
                  <a:pt x="1147286" y="2985726"/>
                </a:lnTo>
                <a:lnTo>
                  <a:pt x="1153805" y="2990321"/>
                </a:lnTo>
                <a:lnTo>
                  <a:pt x="1160324" y="2994721"/>
                </a:lnTo>
                <a:lnTo>
                  <a:pt x="1166842" y="2998926"/>
                </a:lnTo>
                <a:lnTo>
                  <a:pt x="1173361" y="3002935"/>
                </a:lnTo>
                <a:lnTo>
                  <a:pt x="1179880" y="3006748"/>
                </a:lnTo>
                <a:lnTo>
                  <a:pt x="1186398" y="3010366"/>
                </a:lnTo>
                <a:lnTo>
                  <a:pt x="1192917" y="3013788"/>
                </a:lnTo>
                <a:lnTo>
                  <a:pt x="1199436" y="3017015"/>
                </a:lnTo>
                <a:lnTo>
                  <a:pt x="1205954" y="3020046"/>
                </a:lnTo>
                <a:lnTo>
                  <a:pt x="1212473" y="3022882"/>
                </a:lnTo>
                <a:lnTo>
                  <a:pt x="1218992" y="3025522"/>
                </a:lnTo>
                <a:lnTo>
                  <a:pt x="1225510" y="3027967"/>
                </a:lnTo>
                <a:lnTo>
                  <a:pt x="1232029" y="3030215"/>
                </a:lnTo>
                <a:lnTo>
                  <a:pt x="1238548" y="3032269"/>
                </a:lnTo>
                <a:lnTo>
                  <a:pt x="1245066" y="3034127"/>
                </a:lnTo>
                <a:lnTo>
                  <a:pt x="1251585" y="3035789"/>
                </a:lnTo>
                <a:lnTo>
                  <a:pt x="1258104" y="3037256"/>
                </a:lnTo>
                <a:lnTo>
                  <a:pt x="1264622" y="3038527"/>
                </a:lnTo>
                <a:lnTo>
                  <a:pt x="1271141" y="3039602"/>
                </a:lnTo>
                <a:lnTo>
                  <a:pt x="1277660" y="3040482"/>
                </a:lnTo>
                <a:lnTo>
                  <a:pt x="1284178" y="3041167"/>
                </a:lnTo>
                <a:lnTo>
                  <a:pt x="1290697" y="3041656"/>
                </a:lnTo>
                <a:lnTo>
                  <a:pt x="1297216" y="3041949"/>
                </a:lnTo>
                <a:lnTo>
                  <a:pt x="1303734" y="3042047"/>
                </a:lnTo>
                <a:lnTo>
                  <a:pt x="1310253" y="3041949"/>
                </a:lnTo>
                <a:lnTo>
                  <a:pt x="1316772" y="3041656"/>
                </a:lnTo>
                <a:lnTo>
                  <a:pt x="1323290" y="3041167"/>
                </a:lnTo>
                <a:lnTo>
                  <a:pt x="1329809" y="3040482"/>
                </a:lnTo>
                <a:lnTo>
                  <a:pt x="1336328" y="3039602"/>
                </a:lnTo>
                <a:lnTo>
                  <a:pt x="1342846" y="3038527"/>
                </a:lnTo>
                <a:lnTo>
                  <a:pt x="1349365" y="3037256"/>
                </a:lnTo>
                <a:lnTo>
                  <a:pt x="1355884" y="3035789"/>
                </a:lnTo>
                <a:lnTo>
                  <a:pt x="1362402" y="3034127"/>
                </a:lnTo>
                <a:lnTo>
                  <a:pt x="1368921" y="3032269"/>
                </a:lnTo>
                <a:lnTo>
                  <a:pt x="1375440" y="3030215"/>
                </a:lnTo>
                <a:lnTo>
                  <a:pt x="1381958" y="3027967"/>
                </a:lnTo>
                <a:lnTo>
                  <a:pt x="1388477" y="3025522"/>
                </a:lnTo>
                <a:lnTo>
                  <a:pt x="1394996" y="3022882"/>
                </a:lnTo>
                <a:lnTo>
                  <a:pt x="1401514" y="3020046"/>
                </a:lnTo>
                <a:lnTo>
                  <a:pt x="1408033" y="3017015"/>
                </a:lnTo>
                <a:lnTo>
                  <a:pt x="1414552" y="3013788"/>
                </a:lnTo>
                <a:lnTo>
                  <a:pt x="1421070" y="3010366"/>
                </a:lnTo>
                <a:lnTo>
                  <a:pt x="1427589" y="3006748"/>
                </a:lnTo>
                <a:lnTo>
                  <a:pt x="1434108" y="3002935"/>
                </a:lnTo>
                <a:lnTo>
                  <a:pt x="1440626" y="2998926"/>
                </a:lnTo>
                <a:lnTo>
                  <a:pt x="1447145" y="2994721"/>
                </a:lnTo>
                <a:lnTo>
                  <a:pt x="1453664" y="2990321"/>
                </a:lnTo>
                <a:lnTo>
                  <a:pt x="1460182" y="2985726"/>
                </a:lnTo>
                <a:lnTo>
                  <a:pt x="1466701" y="2980934"/>
                </a:lnTo>
                <a:lnTo>
                  <a:pt x="1473220" y="2975948"/>
                </a:lnTo>
                <a:lnTo>
                  <a:pt x="1479739" y="2970765"/>
                </a:lnTo>
                <a:lnTo>
                  <a:pt x="1486257" y="2965387"/>
                </a:lnTo>
                <a:lnTo>
                  <a:pt x="1492776" y="2959814"/>
                </a:lnTo>
                <a:lnTo>
                  <a:pt x="1499295" y="2954045"/>
                </a:lnTo>
                <a:lnTo>
                  <a:pt x="1505813" y="2948080"/>
                </a:lnTo>
                <a:lnTo>
                  <a:pt x="1512332" y="2941920"/>
                </a:lnTo>
                <a:lnTo>
                  <a:pt x="1518851" y="2935564"/>
                </a:lnTo>
                <a:lnTo>
                  <a:pt x="1525369" y="2929013"/>
                </a:lnTo>
                <a:lnTo>
                  <a:pt x="1531888" y="2922266"/>
                </a:lnTo>
                <a:lnTo>
                  <a:pt x="1538407" y="2915324"/>
                </a:lnTo>
                <a:lnTo>
                  <a:pt x="1544925" y="2908186"/>
                </a:lnTo>
                <a:lnTo>
                  <a:pt x="1551444" y="2900852"/>
                </a:lnTo>
                <a:lnTo>
                  <a:pt x="1557963" y="2893323"/>
                </a:lnTo>
                <a:lnTo>
                  <a:pt x="1564481" y="2885599"/>
                </a:lnTo>
                <a:lnTo>
                  <a:pt x="1571000" y="2877679"/>
                </a:lnTo>
                <a:lnTo>
                  <a:pt x="1577519" y="2869563"/>
                </a:lnTo>
                <a:lnTo>
                  <a:pt x="1584037" y="2861252"/>
                </a:lnTo>
                <a:lnTo>
                  <a:pt x="1590556" y="2852745"/>
                </a:lnTo>
                <a:lnTo>
                  <a:pt x="1597075" y="2844042"/>
                </a:lnTo>
                <a:lnTo>
                  <a:pt x="1603593" y="2835144"/>
                </a:lnTo>
                <a:lnTo>
                  <a:pt x="1610112" y="2826051"/>
                </a:lnTo>
                <a:lnTo>
                  <a:pt x="1616631" y="2816762"/>
                </a:lnTo>
                <a:lnTo>
                  <a:pt x="1623149" y="2807277"/>
                </a:lnTo>
                <a:lnTo>
                  <a:pt x="1629668" y="2797597"/>
                </a:lnTo>
                <a:lnTo>
                  <a:pt x="1636187" y="2787721"/>
                </a:lnTo>
                <a:lnTo>
                  <a:pt x="1642705" y="2777650"/>
                </a:lnTo>
                <a:lnTo>
                  <a:pt x="1649224" y="2767383"/>
                </a:lnTo>
                <a:lnTo>
                  <a:pt x="1655743" y="2756920"/>
                </a:lnTo>
                <a:lnTo>
                  <a:pt x="1662261" y="2746262"/>
                </a:lnTo>
                <a:lnTo>
                  <a:pt x="1668780" y="2735409"/>
                </a:lnTo>
                <a:lnTo>
                  <a:pt x="1675299" y="2724359"/>
                </a:lnTo>
                <a:lnTo>
                  <a:pt x="1681817" y="2713115"/>
                </a:lnTo>
                <a:lnTo>
                  <a:pt x="1688336" y="2701674"/>
                </a:lnTo>
                <a:lnTo>
                  <a:pt x="1694855" y="2690039"/>
                </a:lnTo>
                <a:lnTo>
                  <a:pt x="1701373" y="2678207"/>
                </a:lnTo>
                <a:lnTo>
                  <a:pt x="1707892" y="2666180"/>
                </a:lnTo>
                <a:lnTo>
                  <a:pt x="1714411" y="2653958"/>
                </a:lnTo>
                <a:lnTo>
                  <a:pt x="1720929" y="2641540"/>
                </a:lnTo>
                <a:lnTo>
                  <a:pt x="1727448" y="2628926"/>
                </a:lnTo>
                <a:lnTo>
                  <a:pt x="1733967" y="2616117"/>
                </a:lnTo>
                <a:lnTo>
                  <a:pt x="1740485" y="2603112"/>
                </a:lnTo>
                <a:lnTo>
                  <a:pt x="1747004" y="2589912"/>
                </a:lnTo>
                <a:lnTo>
                  <a:pt x="1753523" y="2576516"/>
                </a:lnTo>
                <a:lnTo>
                  <a:pt x="1760041" y="2562924"/>
                </a:lnTo>
                <a:lnTo>
                  <a:pt x="1766560" y="2549138"/>
                </a:lnTo>
                <a:lnTo>
                  <a:pt x="1773079" y="2535155"/>
                </a:lnTo>
                <a:lnTo>
                  <a:pt x="1779597" y="2520977"/>
                </a:lnTo>
                <a:lnTo>
                  <a:pt x="1786116" y="2506603"/>
                </a:lnTo>
                <a:lnTo>
                  <a:pt x="1792635" y="2492034"/>
                </a:lnTo>
                <a:lnTo>
                  <a:pt x="1799153" y="2477269"/>
                </a:lnTo>
                <a:lnTo>
                  <a:pt x="1805672" y="2462309"/>
                </a:lnTo>
                <a:lnTo>
                  <a:pt x="1812191" y="2447153"/>
                </a:lnTo>
                <a:lnTo>
                  <a:pt x="1818709" y="2431801"/>
                </a:lnTo>
                <a:lnTo>
                  <a:pt x="1825228" y="2416254"/>
                </a:lnTo>
                <a:lnTo>
                  <a:pt x="1831747" y="2400512"/>
                </a:lnTo>
                <a:lnTo>
                  <a:pt x="1838265" y="2384574"/>
                </a:lnTo>
                <a:lnTo>
                  <a:pt x="1844784" y="2368440"/>
                </a:lnTo>
                <a:lnTo>
                  <a:pt x="1851303" y="2352111"/>
                </a:lnTo>
                <a:lnTo>
                  <a:pt x="1857821" y="2335586"/>
                </a:lnTo>
                <a:lnTo>
                  <a:pt x="1864340" y="2318865"/>
                </a:lnTo>
                <a:lnTo>
                  <a:pt x="1870859" y="2301949"/>
                </a:lnTo>
                <a:lnTo>
                  <a:pt x="1877378" y="2284838"/>
                </a:lnTo>
                <a:lnTo>
                  <a:pt x="1883896" y="2267531"/>
                </a:lnTo>
                <a:lnTo>
                  <a:pt x="1890415" y="2250028"/>
                </a:lnTo>
                <a:lnTo>
                  <a:pt x="1896934" y="2232330"/>
                </a:lnTo>
                <a:lnTo>
                  <a:pt x="1903452" y="2214436"/>
                </a:lnTo>
                <a:lnTo>
                  <a:pt x="1909971" y="2196347"/>
                </a:lnTo>
                <a:lnTo>
                  <a:pt x="1916490" y="2178062"/>
                </a:lnTo>
                <a:lnTo>
                  <a:pt x="1923008" y="2159582"/>
                </a:lnTo>
                <a:lnTo>
                  <a:pt x="1929527" y="2140906"/>
                </a:lnTo>
                <a:lnTo>
                  <a:pt x="1936046" y="2122034"/>
                </a:lnTo>
                <a:lnTo>
                  <a:pt x="1942564" y="2102967"/>
                </a:lnTo>
                <a:lnTo>
                  <a:pt x="1949083" y="2083704"/>
                </a:lnTo>
                <a:lnTo>
                  <a:pt x="1955602" y="2064246"/>
                </a:lnTo>
                <a:lnTo>
                  <a:pt x="1962120" y="2044592"/>
                </a:lnTo>
                <a:lnTo>
                  <a:pt x="1968639" y="2024743"/>
                </a:lnTo>
                <a:lnTo>
                  <a:pt x="1975158" y="2004698"/>
                </a:lnTo>
                <a:lnTo>
                  <a:pt x="1981676" y="1984458"/>
                </a:lnTo>
                <a:lnTo>
                  <a:pt x="1988195" y="1964022"/>
                </a:lnTo>
                <a:lnTo>
                  <a:pt x="1994714" y="1943390"/>
                </a:lnTo>
                <a:lnTo>
                  <a:pt x="2001232" y="1922563"/>
                </a:lnTo>
                <a:lnTo>
                  <a:pt x="2007751" y="1901540"/>
                </a:lnTo>
                <a:lnTo>
                  <a:pt x="2014270" y="1880322"/>
                </a:lnTo>
                <a:lnTo>
                  <a:pt x="2020788" y="1858908"/>
                </a:lnTo>
                <a:lnTo>
                  <a:pt x="2027307" y="1837299"/>
                </a:lnTo>
                <a:lnTo>
                  <a:pt x="2033826" y="1815494"/>
                </a:lnTo>
                <a:lnTo>
                  <a:pt x="2040344" y="1793493"/>
                </a:lnTo>
                <a:lnTo>
                  <a:pt x="2046863" y="1771297"/>
                </a:lnTo>
                <a:lnTo>
                  <a:pt x="2053382" y="1748905"/>
                </a:lnTo>
                <a:lnTo>
                  <a:pt x="2059900" y="1726318"/>
                </a:lnTo>
                <a:lnTo>
                  <a:pt x="2066419" y="1703535"/>
                </a:lnTo>
                <a:lnTo>
                  <a:pt x="2072938" y="1680557"/>
                </a:lnTo>
                <a:lnTo>
                  <a:pt x="2079456" y="1657383"/>
                </a:lnTo>
                <a:lnTo>
                  <a:pt x="2085975" y="1634014"/>
                </a:lnTo>
                <a:lnTo>
                  <a:pt x="2092494" y="1610449"/>
                </a:lnTo>
                <a:lnTo>
                  <a:pt x="2099012" y="1586688"/>
                </a:lnTo>
                <a:lnTo>
                  <a:pt x="2105531" y="1562732"/>
                </a:lnTo>
                <a:lnTo>
                  <a:pt x="2112050" y="1538580"/>
                </a:lnTo>
                <a:lnTo>
                  <a:pt x="2118568" y="1514233"/>
                </a:lnTo>
                <a:lnTo>
                  <a:pt x="2125087" y="1489690"/>
                </a:lnTo>
                <a:lnTo>
                  <a:pt x="2131606" y="1464952"/>
                </a:lnTo>
                <a:lnTo>
                  <a:pt x="2138124" y="1440018"/>
                </a:lnTo>
                <a:lnTo>
                  <a:pt x="2144643" y="1414889"/>
                </a:lnTo>
                <a:lnTo>
                  <a:pt x="2151162" y="1389564"/>
                </a:lnTo>
                <a:lnTo>
                  <a:pt x="2157680" y="1364043"/>
                </a:lnTo>
                <a:lnTo>
                  <a:pt x="2164199" y="1338327"/>
                </a:lnTo>
                <a:lnTo>
                  <a:pt x="2170718" y="1312415"/>
                </a:lnTo>
                <a:lnTo>
                  <a:pt x="2177236" y="1286308"/>
                </a:lnTo>
                <a:lnTo>
                  <a:pt x="2183755" y="1260005"/>
                </a:lnTo>
                <a:lnTo>
                  <a:pt x="2190274" y="1233507"/>
                </a:lnTo>
                <a:lnTo>
                  <a:pt x="2196792" y="1206813"/>
                </a:lnTo>
                <a:lnTo>
                  <a:pt x="2203311" y="1179923"/>
                </a:lnTo>
                <a:lnTo>
                  <a:pt x="2209830" y="1152838"/>
                </a:lnTo>
                <a:lnTo>
                  <a:pt x="2216348" y="1125557"/>
                </a:lnTo>
                <a:lnTo>
                  <a:pt x="2222867" y="1098081"/>
                </a:lnTo>
                <a:lnTo>
                  <a:pt x="2229386" y="1070409"/>
                </a:lnTo>
                <a:lnTo>
                  <a:pt x="2235904" y="1042542"/>
                </a:lnTo>
                <a:lnTo>
                  <a:pt x="2242423" y="1014479"/>
                </a:lnTo>
                <a:lnTo>
                  <a:pt x="2248942" y="986221"/>
                </a:lnTo>
                <a:lnTo>
                  <a:pt x="2255460" y="957767"/>
                </a:lnTo>
                <a:lnTo>
                  <a:pt x="2261979" y="929117"/>
                </a:lnTo>
                <a:lnTo>
                  <a:pt x="2268498" y="900272"/>
                </a:lnTo>
                <a:lnTo>
                  <a:pt x="2275016" y="871231"/>
                </a:lnTo>
                <a:lnTo>
                  <a:pt x="2281535" y="841995"/>
                </a:lnTo>
                <a:lnTo>
                  <a:pt x="2288054" y="812563"/>
                </a:lnTo>
                <a:lnTo>
                  <a:pt x="2294573" y="782936"/>
                </a:lnTo>
                <a:lnTo>
                  <a:pt x="2301091" y="753113"/>
                </a:lnTo>
                <a:lnTo>
                  <a:pt x="2307610" y="723095"/>
                </a:lnTo>
                <a:lnTo>
                  <a:pt x="2314129" y="692880"/>
                </a:lnTo>
                <a:lnTo>
                  <a:pt x="2320647" y="662471"/>
                </a:lnTo>
                <a:lnTo>
                  <a:pt x="2327166" y="631866"/>
                </a:lnTo>
                <a:lnTo>
                  <a:pt x="2333685" y="601065"/>
                </a:lnTo>
                <a:lnTo>
                  <a:pt x="2340203" y="570069"/>
                </a:lnTo>
                <a:lnTo>
                  <a:pt x="2346722" y="538877"/>
                </a:lnTo>
                <a:lnTo>
                  <a:pt x="2353241" y="507489"/>
                </a:lnTo>
                <a:lnTo>
                  <a:pt x="2359759" y="475907"/>
                </a:lnTo>
                <a:lnTo>
                  <a:pt x="2366278" y="444128"/>
                </a:lnTo>
                <a:lnTo>
                  <a:pt x="2372797" y="412154"/>
                </a:lnTo>
                <a:lnTo>
                  <a:pt x="2379315" y="379984"/>
                </a:lnTo>
                <a:lnTo>
                  <a:pt x="2385834" y="347619"/>
                </a:lnTo>
                <a:lnTo>
                  <a:pt x="2392353" y="315058"/>
                </a:lnTo>
                <a:lnTo>
                  <a:pt x="2398871" y="282302"/>
                </a:lnTo>
                <a:lnTo>
                  <a:pt x="2405390" y="249350"/>
                </a:lnTo>
                <a:lnTo>
                  <a:pt x="2411909" y="216203"/>
                </a:lnTo>
                <a:lnTo>
                  <a:pt x="2418427" y="182860"/>
                </a:lnTo>
                <a:lnTo>
                  <a:pt x="2424946" y="149321"/>
                </a:lnTo>
                <a:lnTo>
                  <a:pt x="2431465" y="115587"/>
                </a:lnTo>
                <a:lnTo>
                  <a:pt x="2437983" y="81657"/>
                </a:lnTo>
                <a:lnTo>
                  <a:pt x="2444502" y="47532"/>
                </a:lnTo>
                <a:lnTo>
                  <a:pt x="2451021" y="13211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14758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1087780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" name="Tekst">
            <a:extLst xmlns:a="http://schemas.openxmlformats.org/drawingml/2006/main">
              <a:ext uri="{FF2B5EF4-FFF2-40B4-BE49-F238E27FC236}">
                <a16:creationId xmlns:a16="http://schemas.microsoft.com/office/drawing/2014/main" id="{CF93AD79-E15D-42BB-9ED5-BCEAE9BF0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Kus on y = 0?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F9F20483-82BF-4B9A-9B0E-E6927100F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5B8D980E-F88C-4A31-9605-50CBD1537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12732258-A8F1-422A-92EE-3A3CCC3F4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1CCC3542-AC97-4662-9D3B-462CB5FF6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Leia kaks lõikepunkti x-teljega.</a:t>
            </a:r>
          </a:p>
        </p:txBody>
      </p:sp>
      <p:sp>
        <p:nvSpPr>
          <p:cNvPr id="6" name="Joon">
            <a:extLst xmlns:a="http://schemas.openxmlformats.org/drawingml/2006/main">
              <a:ext uri="{FF2B5EF4-FFF2-40B4-BE49-F238E27FC236}">
                <a16:creationId xmlns:a16="http://schemas.microsoft.com/office/drawing/2014/main" id="{E243EE1D-8B9E-4550-BFEA-25FF6092A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02BA2AF4-86F7-469F-B9E2-CC55CE10F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7366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8" name="Joon">
            <a:extLst xmlns:a="http://schemas.openxmlformats.org/drawingml/2006/main">
              <a:ext uri="{FF2B5EF4-FFF2-40B4-BE49-F238E27FC236}">
                <a16:creationId xmlns:a16="http://schemas.microsoft.com/office/drawing/2014/main" id="{3F5C45CB-68A8-4B82-8830-1E9A396B9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4344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9" name="Joon">
            <a:extLst xmlns:a="http://schemas.openxmlformats.org/drawingml/2006/main">
              <a:ext uri="{FF2B5EF4-FFF2-40B4-BE49-F238E27FC236}">
                <a16:creationId xmlns:a16="http://schemas.microsoft.com/office/drawing/2014/main" id="{196A1D21-C1CD-4B41-AC96-1CC970CE4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8922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0" name="Tekst">
            <a:extLst xmlns:a="http://schemas.openxmlformats.org/drawingml/2006/main">
              <a:ext uri="{FF2B5EF4-FFF2-40B4-BE49-F238E27FC236}">
                <a16:creationId xmlns:a16="http://schemas.microsoft.com/office/drawing/2014/main" id="{C6E0EF3C-A042-4073-ACB9-B07A6FAF3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522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1" name="Joon">
            <a:extLst xmlns:a="http://schemas.openxmlformats.org/drawingml/2006/main">
              <a:ext uri="{FF2B5EF4-FFF2-40B4-BE49-F238E27FC236}">
                <a16:creationId xmlns:a16="http://schemas.microsoft.com/office/drawing/2014/main" id="{E6452463-C4E8-4876-A258-7C107EDA4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2" name="Tekst">
            <a:extLst xmlns:a="http://schemas.openxmlformats.org/drawingml/2006/main">
              <a:ext uri="{FF2B5EF4-FFF2-40B4-BE49-F238E27FC236}">
                <a16:creationId xmlns:a16="http://schemas.microsoft.com/office/drawing/2014/main" id="{A4B19B77-DE0A-4C97-9428-9136BB40F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Joon">
            <a:extLst xmlns:a="http://schemas.openxmlformats.org/drawingml/2006/main">
              <a:ext uri="{FF2B5EF4-FFF2-40B4-BE49-F238E27FC236}">
                <a16:creationId xmlns:a16="http://schemas.microsoft.com/office/drawing/2014/main" id="{33E7AF0D-019B-499E-AB78-9883A30CA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8078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4" name="Tekst">
            <a:extLst xmlns:a="http://schemas.openxmlformats.org/drawingml/2006/main">
              <a:ext uri="{FF2B5EF4-FFF2-40B4-BE49-F238E27FC236}">
                <a16:creationId xmlns:a16="http://schemas.microsoft.com/office/drawing/2014/main" id="{07A1606A-5900-4C49-AA49-26C68AD85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5678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5" name="Joon">
            <a:extLst xmlns:a="http://schemas.openxmlformats.org/drawingml/2006/main">
              <a:ext uri="{FF2B5EF4-FFF2-40B4-BE49-F238E27FC236}">
                <a16:creationId xmlns:a16="http://schemas.microsoft.com/office/drawing/2014/main" id="{54CB1026-3489-4B9F-B46F-BC2EF0A9F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2656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6" name="Tekst">
            <a:extLst xmlns:a="http://schemas.openxmlformats.org/drawingml/2006/main">
              <a:ext uri="{FF2B5EF4-FFF2-40B4-BE49-F238E27FC236}">
                <a16:creationId xmlns:a16="http://schemas.microsoft.com/office/drawing/2014/main" id="{F1217202-EFAC-4463-B384-46E2A3063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0256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7" name="Joon">
            <a:extLst xmlns:a="http://schemas.openxmlformats.org/drawingml/2006/main">
              <a:ext uri="{FF2B5EF4-FFF2-40B4-BE49-F238E27FC236}">
                <a16:creationId xmlns:a16="http://schemas.microsoft.com/office/drawing/2014/main" id="{A2D64B0E-1694-4344-AF33-2EF042246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57234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8" name="Tekst">
            <a:extLst xmlns:a="http://schemas.openxmlformats.org/drawingml/2006/main">
              <a:ext uri="{FF2B5EF4-FFF2-40B4-BE49-F238E27FC236}">
                <a16:creationId xmlns:a16="http://schemas.microsoft.com/office/drawing/2014/main" id="{38468556-5E17-423A-9172-080515197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4834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19" name="Joon">
            <a:extLst xmlns:a="http://schemas.openxmlformats.org/drawingml/2006/main">
              <a:ext uri="{FF2B5EF4-FFF2-40B4-BE49-F238E27FC236}">
                <a16:creationId xmlns:a16="http://schemas.microsoft.com/office/drawing/2014/main" id="{9BA30C7A-487E-434E-AA7E-856ADAEAC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5686425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0" name="Tekst">
            <a:extLst xmlns:a="http://schemas.openxmlformats.org/drawingml/2006/main">
              <a:ext uri="{FF2B5EF4-FFF2-40B4-BE49-F238E27FC236}">
                <a16:creationId xmlns:a16="http://schemas.microsoft.com/office/drawing/2014/main" id="{B3531F4C-ACD4-4EEE-B05E-03B116955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5543550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21" name="Joon">
            <a:extLst xmlns:a="http://schemas.openxmlformats.org/drawingml/2006/main">
              <a:ext uri="{FF2B5EF4-FFF2-40B4-BE49-F238E27FC236}">
                <a16:creationId xmlns:a16="http://schemas.microsoft.com/office/drawing/2014/main" id="{60A6E8D8-6DCF-49A6-8110-27D45652D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5251847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2" name="Tekst">
            <a:extLst xmlns:a="http://schemas.openxmlformats.org/drawingml/2006/main">
              <a:ext uri="{FF2B5EF4-FFF2-40B4-BE49-F238E27FC236}">
                <a16:creationId xmlns:a16="http://schemas.microsoft.com/office/drawing/2014/main" id="{B62070D3-FB22-4A2F-8315-BD28B7692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5108972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23" name="Joon">
            <a:extLst xmlns:a="http://schemas.openxmlformats.org/drawingml/2006/main">
              <a:ext uri="{FF2B5EF4-FFF2-40B4-BE49-F238E27FC236}">
                <a16:creationId xmlns:a16="http://schemas.microsoft.com/office/drawing/2014/main" id="{6EEE0885-A2AD-4578-9540-09AD32F10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4817269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4" name="Joon">
            <a:extLst xmlns:a="http://schemas.openxmlformats.org/drawingml/2006/main">
              <a:ext uri="{FF2B5EF4-FFF2-40B4-BE49-F238E27FC236}">
                <a16:creationId xmlns:a16="http://schemas.microsoft.com/office/drawing/2014/main" id="{F9C0664B-B904-4E09-B273-322F3324D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4382691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5" name="Tekst">
            <a:extLst xmlns:a="http://schemas.openxmlformats.org/drawingml/2006/main">
              <a:ext uri="{FF2B5EF4-FFF2-40B4-BE49-F238E27FC236}">
                <a16:creationId xmlns:a16="http://schemas.microsoft.com/office/drawing/2014/main" id="{3E50C0CB-ABB5-4C57-B74F-F40E3D575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4239816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26" name="Joon">
            <a:extLst xmlns:a="http://schemas.openxmlformats.org/drawingml/2006/main">
              <a:ext uri="{FF2B5EF4-FFF2-40B4-BE49-F238E27FC236}">
                <a16:creationId xmlns:a16="http://schemas.microsoft.com/office/drawing/2014/main" id="{2A8806A1-799D-4289-A2FB-46398D203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3948113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7" name="Tekst">
            <a:extLst xmlns:a="http://schemas.openxmlformats.org/drawingml/2006/main">
              <a:ext uri="{FF2B5EF4-FFF2-40B4-BE49-F238E27FC236}">
                <a16:creationId xmlns:a16="http://schemas.microsoft.com/office/drawing/2014/main" id="{0E2F9A6B-8AEA-4998-AD6F-B41C9390F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3805238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8" name="Joon">
            <a:extLst xmlns:a="http://schemas.openxmlformats.org/drawingml/2006/main">
              <a:ext uri="{FF2B5EF4-FFF2-40B4-BE49-F238E27FC236}">
                <a16:creationId xmlns:a16="http://schemas.microsoft.com/office/drawing/2014/main" id="{CF932FE3-1492-4742-B965-CA25378FE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3513534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9" name="Tekst">
            <a:extLst xmlns:a="http://schemas.openxmlformats.org/drawingml/2006/main">
              <a:ext uri="{FF2B5EF4-FFF2-40B4-BE49-F238E27FC236}">
                <a16:creationId xmlns:a16="http://schemas.microsoft.com/office/drawing/2014/main" id="{B3BA1D94-5547-4DAD-8F35-3AB9401F6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3370659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30" name="Joon">
            <a:extLst xmlns:a="http://schemas.openxmlformats.org/drawingml/2006/main">
              <a:ext uri="{FF2B5EF4-FFF2-40B4-BE49-F238E27FC236}">
                <a16:creationId xmlns:a16="http://schemas.microsoft.com/office/drawing/2014/main" id="{5885A829-A738-4E66-8469-5CA40B3E0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3078956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31" name="Tekst">
            <a:extLst xmlns:a="http://schemas.openxmlformats.org/drawingml/2006/main">
              <a:ext uri="{FF2B5EF4-FFF2-40B4-BE49-F238E27FC236}">
                <a16:creationId xmlns:a16="http://schemas.microsoft.com/office/drawing/2014/main" id="{CC0597F8-B632-4024-AFCA-CB39D651F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2936081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32" name="Joon">
            <a:extLst xmlns:a="http://schemas.openxmlformats.org/drawingml/2006/main">
              <a:ext uri="{FF2B5EF4-FFF2-40B4-BE49-F238E27FC236}">
                <a16:creationId xmlns:a16="http://schemas.microsoft.com/office/drawing/2014/main" id="{ECD15F8B-CE1A-4670-9A5B-B5616E14F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2644378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33" name="Tekst">
            <a:extLst xmlns:a="http://schemas.openxmlformats.org/drawingml/2006/main">
              <a:ext uri="{FF2B5EF4-FFF2-40B4-BE49-F238E27FC236}">
                <a16:creationId xmlns:a16="http://schemas.microsoft.com/office/drawing/2014/main" id="{864B1B83-403D-4BAE-9F40-814E53009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2501503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34" name="Joon">
            <a:extLst xmlns:a="http://schemas.openxmlformats.org/drawingml/2006/main">
              <a:ext uri="{FF2B5EF4-FFF2-40B4-BE49-F238E27FC236}">
                <a16:creationId xmlns:a16="http://schemas.microsoft.com/office/drawing/2014/main" id="{31E96A91-4F92-4DF4-B2C3-5E2ADB7CC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2209800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35" name="Tekst">
            <a:extLst xmlns:a="http://schemas.openxmlformats.org/drawingml/2006/main">
              <a:ext uri="{FF2B5EF4-FFF2-40B4-BE49-F238E27FC236}">
                <a16:creationId xmlns:a16="http://schemas.microsoft.com/office/drawing/2014/main" id="{C6B3C605-01FE-4307-9202-530BF3D2E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2066925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36" name="Joon">
            <a:extLst xmlns:a="http://schemas.openxmlformats.org/drawingml/2006/main">
              <a:ext uri="{FF2B5EF4-FFF2-40B4-BE49-F238E27FC236}">
                <a16:creationId xmlns:a16="http://schemas.microsoft.com/office/drawing/2014/main" id="{6E42438C-339D-4639-9C99-4F59C1BAC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4817269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37" name="Joon">
            <a:extLst xmlns:a="http://schemas.openxmlformats.org/drawingml/2006/main">
              <a:ext uri="{FF2B5EF4-FFF2-40B4-BE49-F238E27FC236}">
                <a16:creationId xmlns:a16="http://schemas.microsoft.com/office/drawing/2014/main" id="{7D10C23C-A42E-4F10-92ED-4738D66A0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4344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38" name="Tekst">
            <a:extLst xmlns:a="http://schemas.openxmlformats.org/drawingml/2006/main">
              <a:ext uri="{FF2B5EF4-FFF2-40B4-BE49-F238E27FC236}">
                <a16:creationId xmlns:a16="http://schemas.microsoft.com/office/drawing/2014/main" id="{F4BA5587-071B-4772-A197-4C8FE5EBA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3434" y="4588669"/>
            <a:ext cx="28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  <p:sp>
        <p:nvSpPr>
          <p:cNvPr id="39" name="Tekst">
            <a:extLst xmlns:a="http://schemas.openxmlformats.org/drawingml/2006/main">
              <a:ext uri="{FF2B5EF4-FFF2-40B4-BE49-F238E27FC236}">
                <a16:creationId xmlns:a16="http://schemas.microsoft.com/office/drawing/2014/main" id="{C5563CC0-AB84-4E07-B5C5-B6488BD0D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0544" y="1981200"/>
            <a:ext cx="857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y</a:t>
            </a:r>
          </a:p>
        </p:txBody>
      </p:sp>
      <p:sp>
        <p:nvSpPr>
          <p:cNvPr id="40" name="Õppuri kõver 0">
            <a:extLst xmlns:a="http://schemas.openxmlformats.org/drawingml/2006/main">
              <a:ext uri="{FF2B5EF4-FFF2-40B4-BE49-F238E27FC236}">
                <a16:creationId xmlns:a16="http://schemas.microsoft.com/office/drawing/2014/main" id="{F273228C-74FB-48E1-82FA-6EEB2356D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2209800"/>
            <a:ext cx="2607469" cy="3476625"/>
          </a:xfrm>
          <a:custGeom xmlns:a="http://schemas.openxmlformats.org/drawingml/2006/main">
            <a:pathLst>
              <a:path w="2607469" h="3476625">
                <a:moveTo>
                  <a:pt x="156448" y="13211"/>
                </a:moveTo>
                <a:lnTo>
                  <a:pt x="162967" y="47532"/>
                </a:lnTo>
                <a:lnTo>
                  <a:pt x="169485" y="81657"/>
                </a:lnTo>
                <a:lnTo>
                  <a:pt x="176004" y="115587"/>
                </a:lnTo>
                <a:lnTo>
                  <a:pt x="182523" y="149321"/>
                </a:lnTo>
                <a:lnTo>
                  <a:pt x="189041" y="182860"/>
                </a:lnTo>
                <a:lnTo>
                  <a:pt x="195560" y="216203"/>
                </a:lnTo>
                <a:lnTo>
                  <a:pt x="202079" y="249350"/>
                </a:lnTo>
                <a:lnTo>
                  <a:pt x="208597" y="282302"/>
                </a:lnTo>
                <a:lnTo>
                  <a:pt x="215116" y="315058"/>
                </a:lnTo>
                <a:lnTo>
                  <a:pt x="221635" y="347619"/>
                </a:lnTo>
                <a:lnTo>
                  <a:pt x="228154" y="379984"/>
                </a:lnTo>
                <a:lnTo>
                  <a:pt x="234672" y="412154"/>
                </a:lnTo>
                <a:lnTo>
                  <a:pt x="241191" y="444128"/>
                </a:lnTo>
                <a:lnTo>
                  <a:pt x="247710" y="475907"/>
                </a:lnTo>
                <a:lnTo>
                  <a:pt x="254228" y="507489"/>
                </a:lnTo>
                <a:lnTo>
                  <a:pt x="260747" y="538877"/>
                </a:lnTo>
                <a:lnTo>
                  <a:pt x="267266" y="570069"/>
                </a:lnTo>
                <a:lnTo>
                  <a:pt x="273784" y="601065"/>
                </a:lnTo>
                <a:lnTo>
                  <a:pt x="280303" y="631866"/>
                </a:lnTo>
                <a:lnTo>
                  <a:pt x="286822" y="662471"/>
                </a:lnTo>
                <a:lnTo>
                  <a:pt x="293340" y="692880"/>
                </a:lnTo>
                <a:lnTo>
                  <a:pt x="299859" y="723095"/>
                </a:lnTo>
                <a:lnTo>
                  <a:pt x="306378" y="753113"/>
                </a:lnTo>
                <a:lnTo>
                  <a:pt x="312896" y="782936"/>
                </a:lnTo>
                <a:lnTo>
                  <a:pt x="319415" y="812563"/>
                </a:lnTo>
                <a:lnTo>
                  <a:pt x="325934" y="841995"/>
                </a:lnTo>
                <a:lnTo>
                  <a:pt x="332452" y="871231"/>
                </a:lnTo>
                <a:lnTo>
                  <a:pt x="338971" y="900272"/>
                </a:lnTo>
                <a:lnTo>
                  <a:pt x="345490" y="929117"/>
                </a:lnTo>
                <a:lnTo>
                  <a:pt x="352008" y="957767"/>
                </a:lnTo>
                <a:lnTo>
                  <a:pt x="358527" y="986221"/>
                </a:lnTo>
                <a:lnTo>
                  <a:pt x="365046" y="1014479"/>
                </a:lnTo>
                <a:lnTo>
                  <a:pt x="371564" y="1042542"/>
                </a:lnTo>
                <a:lnTo>
                  <a:pt x="378083" y="1070409"/>
                </a:lnTo>
                <a:lnTo>
                  <a:pt x="384602" y="1098081"/>
                </a:lnTo>
                <a:lnTo>
                  <a:pt x="391120" y="1125557"/>
                </a:lnTo>
                <a:lnTo>
                  <a:pt x="397639" y="1152838"/>
                </a:lnTo>
                <a:lnTo>
                  <a:pt x="404158" y="1179923"/>
                </a:lnTo>
                <a:lnTo>
                  <a:pt x="410676" y="1206813"/>
                </a:lnTo>
                <a:lnTo>
                  <a:pt x="417195" y="1233507"/>
                </a:lnTo>
                <a:lnTo>
                  <a:pt x="423714" y="1260005"/>
                </a:lnTo>
                <a:lnTo>
                  <a:pt x="430232" y="1286308"/>
                </a:lnTo>
                <a:lnTo>
                  <a:pt x="436751" y="1312415"/>
                </a:lnTo>
                <a:lnTo>
                  <a:pt x="443270" y="1338327"/>
                </a:lnTo>
                <a:lnTo>
                  <a:pt x="449788" y="1364043"/>
                </a:lnTo>
                <a:lnTo>
                  <a:pt x="456307" y="1389564"/>
                </a:lnTo>
                <a:lnTo>
                  <a:pt x="462826" y="1414889"/>
                </a:lnTo>
                <a:lnTo>
                  <a:pt x="469344" y="1440018"/>
                </a:lnTo>
                <a:lnTo>
                  <a:pt x="475863" y="1464952"/>
                </a:lnTo>
                <a:lnTo>
                  <a:pt x="482382" y="1489690"/>
                </a:lnTo>
                <a:lnTo>
                  <a:pt x="488900" y="1514233"/>
                </a:lnTo>
                <a:lnTo>
                  <a:pt x="495419" y="1538580"/>
                </a:lnTo>
                <a:lnTo>
                  <a:pt x="501938" y="1562732"/>
                </a:lnTo>
                <a:lnTo>
                  <a:pt x="508456" y="1586688"/>
                </a:lnTo>
                <a:lnTo>
                  <a:pt x="514975" y="1610449"/>
                </a:lnTo>
                <a:lnTo>
                  <a:pt x="521494" y="1634014"/>
                </a:lnTo>
                <a:lnTo>
                  <a:pt x="528012" y="1657383"/>
                </a:lnTo>
                <a:lnTo>
                  <a:pt x="534531" y="1680557"/>
                </a:lnTo>
                <a:lnTo>
                  <a:pt x="541050" y="1703535"/>
                </a:lnTo>
                <a:lnTo>
                  <a:pt x="547568" y="1726318"/>
                </a:lnTo>
                <a:lnTo>
                  <a:pt x="554087" y="1748905"/>
                </a:lnTo>
                <a:lnTo>
                  <a:pt x="560606" y="1771297"/>
                </a:lnTo>
                <a:lnTo>
                  <a:pt x="567124" y="1793493"/>
                </a:lnTo>
                <a:lnTo>
                  <a:pt x="573643" y="1815494"/>
                </a:lnTo>
                <a:lnTo>
                  <a:pt x="580162" y="1837299"/>
                </a:lnTo>
                <a:lnTo>
                  <a:pt x="586680" y="1858908"/>
                </a:lnTo>
                <a:lnTo>
                  <a:pt x="593199" y="1880322"/>
                </a:lnTo>
                <a:lnTo>
                  <a:pt x="599718" y="1901540"/>
                </a:lnTo>
                <a:lnTo>
                  <a:pt x="606236" y="1922563"/>
                </a:lnTo>
                <a:lnTo>
                  <a:pt x="612755" y="1943390"/>
                </a:lnTo>
                <a:lnTo>
                  <a:pt x="619274" y="1964022"/>
                </a:lnTo>
                <a:lnTo>
                  <a:pt x="625793" y="1984458"/>
                </a:lnTo>
                <a:lnTo>
                  <a:pt x="632311" y="2004698"/>
                </a:lnTo>
                <a:lnTo>
                  <a:pt x="638830" y="2024743"/>
                </a:lnTo>
                <a:lnTo>
                  <a:pt x="645349" y="2044592"/>
                </a:lnTo>
                <a:lnTo>
                  <a:pt x="651867" y="2064246"/>
                </a:lnTo>
                <a:lnTo>
                  <a:pt x="658386" y="2083704"/>
                </a:lnTo>
                <a:lnTo>
                  <a:pt x="664905" y="2102967"/>
                </a:lnTo>
                <a:lnTo>
                  <a:pt x="671423" y="2122034"/>
                </a:lnTo>
                <a:lnTo>
                  <a:pt x="677942" y="2140906"/>
                </a:lnTo>
                <a:lnTo>
                  <a:pt x="684461" y="2159582"/>
                </a:lnTo>
                <a:lnTo>
                  <a:pt x="690979" y="2178062"/>
                </a:lnTo>
                <a:lnTo>
                  <a:pt x="697498" y="2196347"/>
                </a:lnTo>
                <a:lnTo>
                  <a:pt x="704017" y="2214436"/>
                </a:lnTo>
                <a:lnTo>
                  <a:pt x="710535" y="2232330"/>
                </a:lnTo>
                <a:lnTo>
                  <a:pt x="717054" y="2250028"/>
                </a:lnTo>
                <a:lnTo>
                  <a:pt x="723573" y="2267531"/>
                </a:lnTo>
                <a:lnTo>
                  <a:pt x="730091" y="2284838"/>
                </a:lnTo>
                <a:lnTo>
                  <a:pt x="736610" y="2301949"/>
                </a:lnTo>
                <a:lnTo>
                  <a:pt x="743129" y="2318865"/>
                </a:lnTo>
                <a:lnTo>
                  <a:pt x="749647" y="2335586"/>
                </a:lnTo>
                <a:lnTo>
                  <a:pt x="756166" y="2352111"/>
                </a:lnTo>
                <a:lnTo>
                  <a:pt x="762685" y="2368440"/>
                </a:lnTo>
                <a:lnTo>
                  <a:pt x="769203" y="2384574"/>
                </a:lnTo>
                <a:lnTo>
                  <a:pt x="775722" y="2400512"/>
                </a:lnTo>
                <a:lnTo>
                  <a:pt x="782241" y="2416254"/>
                </a:lnTo>
                <a:lnTo>
                  <a:pt x="788759" y="2431801"/>
                </a:lnTo>
                <a:lnTo>
                  <a:pt x="795278" y="2447153"/>
                </a:lnTo>
                <a:lnTo>
                  <a:pt x="801797" y="2462309"/>
                </a:lnTo>
                <a:lnTo>
                  <a:pt x="808315" y="2477269"/>
                </a:lnTo>
                <a:lnTo>
                  <a:pt x="814834" y="2492034"/>
                </a:lnTo>
                <a:lnTo>
                  <a:pt x="821353" y="2506603"/>
                </a:lnTo>
                <a:lnTo>
                  <a:pt x="827871" y="2520977"/>
                </a:lnTo>
                <a:lnTo>
                  <a:pt x="834390" y="2535155"/>
                </a:lnTo>
                <a:lnTo>
                  <a:pt x="840909" y="2549138"/>
                </a:lnTo>
                <a:lnTo>
                  <a:pt x="847427" y="2562924"/>
                </a:lnTo>
                <a:lnTo>
                  <a:pt x="853946" y="2576516"/>
                </a:lnTo>
                <a:lnTo>
                  <a:pt x="860465" y="2589912"/>
                </a:lnTo>
                <a:lnTo>
                  <a:pt x="866983" y="2603112"/>
                </a:lnTo>
                <a:lnTo>
                  <a:pt x="873502" y="2616117"/>
                </a:lnTo>
                <a:lnTo>
                  <a:pt x="880021" y="2628926"/>
                </a:lnTo>
                <a:lnTo>
                  <a:pt x="886539" y="2641540"/>
                </a:lnTo>
                <a:lnTo>
                  <a:pt x="893058" y="2653958"/>
                </a:lnTo>
                <a:lnTo>
                  <a:pt x="899577" y="2666180"/>
                </a:lnTo>
                <a:lnTo>
                  <a:pt x="906095" y="2678207"/>
                </a:lnTo>
                <a:lnTo>
                  <a:pt x="912614" y="2690039"/>
                </a:lnTo>
                <a:lnTo>
                  <a:pt x="919133" y="2701674"/>
                </a:lnTo>
                <a:lnTo>
                  <a:pt x="925651" y="2713115"/>
                </a:lnTo>
                <a:lnTo>
                  <a:pt x="932170" y="2724359"/>
                </a:lnTo>
                <a:lnTo>
                  <a:pt x="938689" y="2735409"/>
                </a:lnTo>
                <a:lnTo>
                  <a:pt x="945207" y="2746262"/>
                </a:lnTo>
                <a:lnTo>
                  <a:pt x="951726" y="2756920"/>
                </a:lnTo>
                <a:lnTo>
                  <a:pt x="958245" y="2767383"/>
                </a:lnTo>
                <a:lnTo>
                  <a:pt x="964763" y="2777650"/>
                </a:lnTo>
                <a:lnTo>
                  <a:pt x="971282" y="2787721"/>
                </a:lnTo>
                <a:lnTo>
                  <a:pt x="977801" y="2797597"/>
                </a:lnTo>
                <a:lnTo>
                  <a:pt x="984319" y="2807277"/>
                </a:lnTo>
                <a:lnTo>
                  <a:pt x="990838" y="2816762"/>
                </a:lnTo>
                <a:lnTo>
                  <a:pt x="997357" y="2826051"/>
                </a:lnTo>
                <a:lnTo>
                  <a:pt x="1003875" y="2835144"/>
                </a:lnTo>
                <a:lnTo>
                  <a:pt x="1010394" y="2844042"/>
                </a:lnTo>
                <a:lnTo>
                  <a:pt x="1016913" y="2852745"/>
                </a:lnTo>
                <a:lnTo>
                  <a:pt x="1023431" y="2861252"/>
                </a:lnTo>
                <a:lnTo>
                  <a:pt x="1029950" y="2869563"/>
                </a:lnTo>
                <a:lnTo>
                  <a:pt x="1036469" y="2877679"/>
                </a:lnTo>
                <a:lnTo>
                  <a:pt x="1042988" y="2885599"/>
                </a:lnTo>
                <a:lnTo>
                  <a:pt x="1049506" y="2893323"/>
                </a:lnTo>
                <a:lnTo>
                  <a:pt x="1056025" y="2900852"/>
                </a:lnTo>
                <a:lnTo>
                  <a:pt x="1062544" y="2908186"/>
                </a:lnTo>
                <a:lnTo>
                  <a:pt x="1069062" y="2915324"/>
                </a:lnTo>
                <a:lnTo>
                  <a:pt x="1075581" y="2922266"/>
                </a:lnTo>
                <a:lnTo>
                  <a:pt x="1082100" y="2929013"/>
                </a:lnTo>
                <a:lnTo>
                  <a:pt x="1088618" y="2935564"/>
                </a:lnTo>
                <a:lnTo>
                  <a:pt x="1095137" y="2941920"/>
                </a:lnTo>
                <a:lnTo>
                  <a:pt x="1101656" y="2948080"/>
                </a:lnTo>
                <a:lnTo>
                  <a:pt x="1108174" y="2954045"/>
                </a:lnTo>
                <a:lnTo>
                  <a:pt x="1114693" y="2959814"/>
                </a:lnTo>
                <a:lnTo>
                  <a:pt x="1121212" y="2965387"/>
                </a:lnTo>
                <a:lnTo>
                  <a:pt x="1127730" y="2970765"/>
                </a:lnTo>
                <a:lnTo>
                  <a:pt x="1134249" y="2975948"/>
                </a:lnTo>
                <a:lnTo>
                  <a:pt x="1140768" y="2980934"/>
                </a:lnTo>
                <a:lnTo>
                  <a:pt x="1147286" y="2985726"/>
                </a:lnTo>
                <a:lnTo>
                  <a:pt x="1153805" y="2990321"/>
                </a:lnTo>
                <a:lnTo>
                  <a:pt x="1160324" y="2994721"/>
                </a:lnTo>
                <a:lnTo>
                  <a:pt x="1166842" y="2998926"/>
                </a:lnTo>
                <a:lnTo>
                  <a:pt x="1173361" y="3002935"/>
                </a:lnTo>
                <a:lnTo>
                  <a:pt x="1179880" y="3006748"/>
                </a:lnTo>
                <a:lnTo>
                  <a:pt x="1186398" y="3010366"/>
                </a:lnTo>
                <a:lnTo>
                  <a:pt x="1192917" y="3013788"/>
                </a:lnTo>
                <a:lnTo>
                  <a:pt x="1199436" y="3017015"/>
                </a:lnTo>
                <a:lnTo>
                  <a:pt x="1205954" y="3020046"/>
                </a:lnTo>
                <a:lnTo>
                  <a:pt x="1212473" y="3022882"/>
                </a:lnTo>
                <a:lnTo>
                  <a:pt x="1218992" y="3025522"/>
                </a:lnTo>
                <a:lnTo>
                  <a:pt x="1225510" y="3027967"/>
                </a:lnTo>
                <a:lnTo>
                  <a:pt x="1232029" y="3030215"/>
                </a:lnTo>
                <a:lnTo>
                  <a:pt x="1238548" y="3032269"/>
                </a:lnTo>
                <a:lnTo>
                  <a:pt x="1245066" y="3034127"/>
                </a:lnTo>
                <a:lnTo>
                  <a:pt x="1251585" y="3035789"/>
                </a:lnTo>
                <a:lnTo>
                  <a:pt x="1258104" y="3037256"/>
                </a:lnTo>
                <a:lnTo>
                  <a:pt x="1264622" y="3038527"/>
                </a:lnTo>
                <a:lnTo>
                  <a:pt x="1271141" y="3039602"/>
                </a:lnTo>
                <a:lnTo>
                  <a:pt x="1277660" y="3040482"/>
                </a:lnTo>
                <a:lnTo>
                  <a:pt x="1284178" y="3041167"/>
                </a:lnTo>
                <a:lnTo>
                  <a:pt x="1290697" y="3041656"/>
                </a:lnTo>
                <a:lnTo>
                  <a:pt x="1297216" y="3041949"/>
                </a:lnTo>
                <a:lnTo>
                  <a:pt x="1303734" y="3042047"/>
                </a:lnTo>
                <a:lnTo>
                  <a:pt x="1310253" y="3041949"/>
                </a:lnTo>
                <a:lnTo>
                  <a:pt x="1316772" y="3041656"/>
                </a:lnTo>
                <a:lnTo>
                  <a:pt x="1323290" y="3041167"/>
                </a:lnTo>
                <a:lnTo>
                  <a:pt x="1329809" y="3040482"/>
                </a:lnTo>
                <a:lnTo>
                  <a:pt x="1336328" y="3039602"/>
                </a:lnTo>
                <a:lnTo>
                  <a:pt x="1342846" y="3038527"/>
                </a:lnTo>
                <a:lnTo>
                  <a:pt x="1349365" y="3037256"/>
                </a:lnTo>
                <a:lnTo>
                  <a:pt x="1355884" y="3035789"/>
                </a:lnTo>
                <a:lnTo>
                  <a:pt x="1362402" y="3034127"/>
                </a:lnTo>
                <a:lnTo>
                  <a:pt x="1368921" y="3032269"/>
                </a:lnTo>
                <a:lnTo>
                  <a:pt x="1375440" y="3030215"/>
                </a:lnTo>
                <a:lnTo>
                  <a:pt x="1381958" y="3027967"/>
                </a:lnTo>
                <a:lnTo>
                  <a:pt x="1388477" y="3025522"/>
                </a:lnTo>
                <a:lnTo>
                  <a:pt x="1394996" y="3022882"/>
                </a:lnTo>
                <a:lnTo>
                  <a:pt x="1401514" y="3020046"/>
                </a:lnTo>
                <a:lnTo>
                  <a:pt x="1408033" y="3017015"/>
                </a:lnTo>
                <a:lnTo>
                  <a:pt x="1414552" y="3013788"/>
                </a:lnTo>
                <a:lnTo>
                  <a:pt x="1421070" y="3010366"/>
                </a:lnTo>
                <a:lnTo>
                  <a:pt x="1427589" y="3006748"/>
                </a:lnTo>
                <a:lnTo>
                  <a:pt x="1434108" y="3002935"/>
                </a:lnTo>
                <a:lnTo>
                  <a:pt x="1440626" y="2998926"/>
                </a:lnTo>
                <a:lnTo>
                  <a:pt x="1447145" y="2994721"/>
                </a:lnTo>
                <a:lnTo>
                  <a:pt x="1453664" y="2990321"/>
                </a:lnTo>
                <a:lnTo>
                  <a:pt x="1460182" y="2985726"/>
                </a:lnTo>
                <a:lnTo>
                  <a:pt x="1466701" y="2980934"/>
                </a:lnTo>
                <a:lnTo>
                  <a:pt x="1473220" y="2975948"/>
                </a:lnTo>
                <a:lnTo>
                  <a:pt x="1479739" y="2970765"/>
                </a:lnTo>
                <a:lnTo>
                  <a:pt x="1486257" y="2965387"/>
                </a:lnTo>
                <a:lnTo>
                  <a:pt x="1492776" y="2959814"/>
                </a:lnTo>
                <a:lnTo>
                  <a:pt x="1499295" y="2954045"/>
                </a:lnTo>
                <a:lnTo>
                  <a:pt x="1505813" y="2948080"/>
                </a:lnTo>
                <a:lnTo>
                  <a:pt x="1512332" y="2941920"/>
                </a:lnTo>
                <a:lnTo>
                  <a:pt x="1518851" y="2935564"/>
                </a:lnTo>
                <a:lnTo>
                  <a:pt x="1525369" y="2929013"/>
                </a:lnTo>
                <a:lnTo>
                  <a:pt x="1531888" y="2922266"/>
                </a:lnTo>
                <a:lnTo>
                  <a:pt x="1538407" y="2915324"/>
                </a:lnTo>
                <a:lnTo>
                  <a:pt x="1544925" y="2908186"/>
                </a:lnTo>
                <a:lnTo>
                  <a:pt x="1551444" y="2900852"/>
                </a:lnTo>
                <a:lnTo>
                  <a:pt x="1557963" y="2893323"/>
                </a:lnTo>
                <a:lnTo>
                  <a:pt x="1564481" y="2885599"/>
                </a:lnTo>
                <a:lnTo>
                  <a:pt x="1571000" y="2877679"/>
                </a:lnTo>
                <a:lnTo>
                  <a:pt x="1577519" y="2869563"/>
                </a:lnTo>
                <a:lnTo>
                  <a:pt x="1584037" y="2861252"/>
                </a:lnTo>
                <a:lnTo>
                  <a:pt x="1590556" y="2852745"/>
                </a:lnTo>
                <a:lnTo>
                  <a:pt x="1597075" y="2844042"/>
                </a:lnTo>
                <a:lnTo>
                  <a:pt x="1603593" y="2835144"/>
                </a:lnTo>
                <a:lnTo>
                  <a:pt x="1610112" y="2826051"/>
                </a:lnTo>
                <a:lnTo>
                  <a:pt x="1616631" y="2816762"/>
                </a:lnTo>
                <a:lnTo>
                  <a:pt x="1623149" y="2807277"/>
                </a:lnTo>
                <a:lnTo>
                  <a:pt x="1629668" y="2797597"/>
                </a:lnTo>
                <a:lnTo>
                  <a:pt x="1636187" y="2787721"/>
                </a:lnTo>
                <a:lnTo>
                  <a:pt x="1642705" y="2777650"/>
                </a:lnTo>
                <a:lnTo>
                  <a:pt x="1649224" y="2767383"/>
                </a:lnTo>
                <a:lnTo>
                  <a:pt x="1655743" y="2756920"/>
                </a:lnTo>
                <a:lnTo>
                  <a:pt x="1662261" y="2746262"/>
                </a:lnTo>
                <a:lnTo>
                  <a:pt x="1668780" y="2735409"/>
                </a:lnTo>
                <a:lnTo>
                  <a:pt x="1675299" y="2724359"/>
                </a:lnTo>
                <a:lnTo>
                  <a:pt x="1681817" y="2713115"/>
                </a:lnTo>
                <a:lnTo>
                  <a:pt x="1688336" y="2701674"/>
                </a:lnTo>
                <a:lnTo>
                  <a:pt x="1694855" y="2690039"/>
                </a:lnTo>
                <a:lnTo>
                  <a:pt x="1701373" y="2678207"/>
                </a:lnTo>
                <a:lnTo>
                  <a:pt x="1707892" y="2666180"/>
                </a:lnTo>
                <a:lnTo>
                  <a:pt x="1714411" y="2653958"/>
                </a:lnTo>
                <a:lnTo>
                  <a:pt x="1720929" y="2641540"/>
                </a:lnTo>
                <a:lnTo>
                  <a:pt x="1727448" y="2628926"/>
                </a:lnTo>
                <a:lnTo>
                  <a:pt x="1733967" y="2616117"/>
                </a:lnTo>
                <a:lnTo>
                  <a:pt x="1740485" y="2603112"/>
                </a:lnTo>
                <a:lnTo>
                  <a:pt x="1747004" y="2589912"/>
                </a:lnTo>
                <a:lnTo>
                  <a:pt x="1753523" y="2576516"/>
                </a:lnTo>
                <a:lnTo>
                  <a:pt x="1760041" y="2562924"/>
                </a:lnTo>
                <a:lnTo>
                  <a:pt x="1766560" y="2549138"/>
                </a:lnTo>
                <a:lnTo>
                  <a:pt x="1773079" y="2535155"/>
                </a:lnTo>
                <a:lnTo>
                  <a:pt x="1779597" y="2520977"/>
                </a:lnTo>
                <a:lnTo>
                  <a:pt x="1786116" y="2506603"/>
                </a:lnTo>
                <a:lnTo>
                  <a:pt x="1792635" y="2492034"/>
                </a:lnTo>
                <a:lnTo>
                  <a:pt x="1799153" y="2477269"/>
                </a:lnTo>
                <a:lnTo>
                  <a:pt x="1805672" y="2462309"/>
                </a:lnTo>
                <a:lnTo>
                  <a:pt x="1812191" y="2447153"/>
                </a:lnTo>
                <a:lnTo>
                  <a:pt x="1818709" y="2431801"/>
                </a:lnTo>
                <a:lnTo>
                  <a:pt x="1825228" y="2416254"/>
                </a:lnTo>
                <a:lnTo>
                  <a:pt x="1831747" y="2400512"/>
                </a:lnTo>
                <a:lnTo>
                  <a:pt x="1838265" y="2384574"/>
                </a:lnTo>
                <a:lnTo>
                  <a:pt x="1844784" y="2368440"/>
                </a:lnTo>
                <a:lnTo>
                  <a:pt x="1851303" y="2352111"/>
                </a:lnTo>
                <a:lnTo>
                  <a:pt x="1857821" y="2335586"/>
                </a:lnTo>
                <a:lnTo>
                  <a:pt x="1864340" y="2318865"/>
                </a:lnTo>
                <a:lnTo>
                  <a:pt x="1870859" y="2301949"/>
                </a:lnTo>
                <a:lnTo>
                  <a:pt x="1877378" y="2284838"/>
                </a:lnTo>
                <a:lnTo>
                  <a:pt x="1883896" y="2267531"/>
                </a:lnTo>
                <a:lnTo>
                  <a:pt x="1890415" y="2250028"/>
                </a:lnTo>
                <a:lnTo>
                  <a:pt x="1896934" y="2232330"/>
                </a:lnTo>
                <a:lnTo>
                  <a:pt x="1903452" y="2214436"/>
                </a:lnTo>
                <a:lnTo>
                  <a:pt x="1909971" y="2196347"/>
                </a:lnTo>
                <a:lnTo>
                  <a:pt x="1916490" y="2178062"/>
                </a:lnTo>
                <a:lnTo>
                  <a:pt x="1923008" y="2159582"/>
                </a:lnTo>
                <a:lnTo>
                  <a:pt x="1929527" y="2140906"/>
                </a:lnTo>
                <a:lnTo>
                  <a:pt x="1936046" y="2122034"/>
                </a:lnTo>
                <a:lnTo>
                  <a:pt x="1942564" y="2102967"/>
                </a:lnTo>
                <a:lnTo>
                  <a:pt x="1949083" y="2083704"/>
                </a:lnTo>
                <a:lnTo>
                  <a:pt x="1955602" y="2064246"/>
                </a:lnTo>
                <a:lnTo>
                  <a:pt x="1962120" y="2044592"/>
                </a:lnTo>
                <a:lnTo>
                  <a:pt x="1968639" y="2024743"/>
                </a:lnTo>
                <a:lnTo>
                  <a:pt x="1975158" y="2004698"/>
                </a:lnTo>
                <a:lnTo>
                  <a:pt x="1981676" y="1984458"/>
                </a:lnTo>
                <a:lnTo>
                  <a:pt x="1988195" y="1964022"/>
                </a:lnTo>
                <a:lnTo>
                  <a:pt x="1994714" y="1943390"/>
                </a:lnTo>
                <a:lnTo>
                  <a:pt x="2001232" y="1922563"/>
                </a:lnTo>
                <a:lnTo>
                  <a:pt x="2007751" y="1901540"/>
                </a:lnTo>
                <a:lnTo>
                  <a:pt x="2014270" y="1880322"/>
                </a:lnTo>
                <a:lnTo>
                  <a:pt x="2020788" y="1858908"/>
                </a:lnTo>
                <a:lnTo>
                  <a:pt x="2027307" y="1837299"/>
                </a:lnTo>
                <a:lnTo>
                  <a:pt x="2033826" y="1815494"/>
                </a:lnTo>
                <a:lnTo>
                  <a:pt x="2040344" y="1793493"/>
                </a:lnTo>
                <a:lnTo>
                  <a:pt x="2046863" y="1771297"/>
                </a:lnTo>
                <a:lnTo>
                  <a:pt x="2053382" y="1748905"/>
                </a:lnTo>
                <a:lnTo>
                  <a:pt x="2059900" y="1726318"/>
                </a:lnTo>
                <a:lnTo>
                  <a:pt x="2066419" y="1703535"/>
                </a:lnTo>
                <a:lnTo>
                  <a:pt x="2072938" y="1680557"/>
                </a:lnTo>
                <a:lnTo>
                  <a:pt x="2079456" y="1657383"/>
                </a:lnTo>
                <a:lnTo>
                  <a:pt x="2085975" y="1634014"/>
                </a:lnTo>
                <a:lnTo>
                  <a:pt x="2092494" y="1610449"/>
                </a:lnTo>
                <a:lnTo>
                  <a:pt x="2099012" y="1586688"/>
                </a:lnTo>
                <a:lnTo>
                  <a:pt x="2105531" y="1562732"/>
                </a:lnTo>
                <a:lnTo>
                  <a:pt x="2112050" y="1538580"/>
                </a:lnTo>
                <a:lnTo>
                  <a:pt x="2118568" y="1514233"/>
                </a:lnTo>
                <a:lnTo>
                  <a:pt x="2125087" y="1489690"/>
                </a:lnTo>
                <a:lnTo>
                  <a:pt x="2131606" y="1464952"/>
                </a:lnTo>
                <a:lnTo>
                  <a:pt x="2138124" y="1440018"/>
                </a:lnTo>
                <a:lnTo>
                  <a:pt x="2144643" y="1414889"/>
                </a:lnTo>
                <a:lnTo>
                  <a:pt x="2151162" y="1389564"/>
                </a:lnTo>
                <a:lnTo>
                  <a:pt x="2157680" y="1364043"/>
                </a:lnTo>
                <a:lnTo>
                  <a:pt x="2164199" y="1338327"/>
                </a:lnTo>
                <a:lnTo>
                  <a:pt x="2170718" y="1312415"/>
                </a:lnTo>
                <a:lnTo>
                  <a:pt x="2177236" y="1286308"/>
                </a:lnTo>
                <a:lnTo>
                  <a:pt x="2183755" y="1260005"/>
                </a:lnTo>
                <a:lnTo>
                  <a:pt x="2190274" y="1233507"/>
                </a:lnTo>
                <a:lnTo>
                  <a:pt x="2196792" y="1206813"/>
                </a:lnTo>
                <a:lnTo>
                  <a:pt x="2203311" y="1179923"/>
                </a:lnTo>
                <a:lnTo>
                  <a:pt x="2209830" y="1152838"/>
                </a:lnTo>
                <a:lnTo>
                  <a:pt x="2216348" y="1125557"/>
                </a:lnTo>
                <a:lnTo>
                  <a:pt x="2222867" y="1098081"/>
                </a:lnTo>
                <a:lnTo>
                  <a:pt x="2229386" y="1070409"/>
                </a:lnTo>
                <a:lnTo>
                  <a:pt x="2235904" y="1042542"/>
                </a:lnTo>
                <a:lnTo>
                  <a:pt x="2242423" y="1014479"/>
                </a:lnTo>
                <a:lnTo>
                  <a:pt x="2248942" y="986221"/>
                </a:lnTo>
                <a:lnTo>
                  <a:pt x="2255460" y="957767"/>
                </a:lnTo>
                <a:lnTo>
                  <a:pt x="2261979" y="929117"/>
                </a:lnTo>
                <a:lnTo>
                  <a:pt x="2268498" y="900272"/>
                </a:lnTo>
                <a:lnTo>
                  <a:pt x="2275016" y="871231"/>
                </a:lnTo>
                <a:lnTo>
                  <a:pt x="2281535" y="841995"/>
                </a:lnTo>
                <a:lnTo>
                  <a:pt x="2288054" y="812563"/>
                </a:lnTo>
                <a:lnTo>
                  <a:pt x="2294573" y="782936"/>
                </a:lnTo>
                <a:lnTo>
                  <a:pt x="2301091" y="753113"/>
                </a:lnTo>
                <a:lnTo>
                  <a:pt x="2307610" y="723095"/>
                </a:lnTo>
                <a:lnTo>
                  <a:pt x="2314129" y="692880"/>
                </a:lnTo>
                <a:lnTo>
                  <a:pt x="2320647" y="662471"/>
                </a:lnTo>
                <a:lnTo>
                  <a:pt x="2327166" y="631866"/>
                </a:lnTo>
                <a:lnTo>
                  <a:pt x="2333685" y="601065"/>
                </a:lnTo>
                <a:lnTo>
                  <a:pt x="2340203" y="570069"/>
                </a:lnTo>
                <a:lnTo>
                  <a:pt x="2346722" y="538877"/>
                </a:lnTo>
                <a:lnTo>
                  <a:pt x="2353241" y="507489"/>
                </a:lnTo>
                <a:lnTo>
                  <a:pt x="2359759" y="475907"/>
                </a:lnTo>
                <a:lnTo>
                  <a:pt x="2366278" y="444128"/>
                </a:lnTo>
                <a:lnTo>
                  <a:pt x="2372797" y="412154"/>
                </a:lnTo>
                <a:lnTo>
                  <a:pt x="2379315" y="379984"/>
                </a:lnTo>
                <a:lnTo>
                  <a:pt x="2385834" y="347619"/>
                </a:lnTo>
                <a:lnTo>
                  <a:pt x="2392353" y="315058"/>
                </a:lnTo>
                <a:lnTo>
                  <a:pt x="2398871" y="282302"/>
                </a:lnTo>
                <a:lnTo>
                  <a:pt x="2405390" y="249350"/>
                </a:lnTo>
                <a:lnTo>
                  <a:pt x="2411909" y="216203"/>
                </a:lnTo>
                <a:lnTo>
                  <a:pt x="2418427" y="182860"/>
                </a:lnTo>
                <a:lnTo>
                  <a:pt x="2424946" y="149321"/>
                </a:lnTo>
                <a:lnTo>
                  <a:pt x="2431465" y="115587"/>
                </a:lnTo>
                <a:lnTo>
                  <a:pt x="2437983" y="81657"/>
                </a:lnTo>
                <a:lnTo>
                  <a:pt x="2444502" y="47532"/>
                </a:lnTo>
                <a:lnTo>
                  <a:pt x="2451021" y="13211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14758A"/>
            </a:solidFill>
            <a:prstDash val="solid"/>
          </a:ln>
        </p:spPr>
      </p:sp>
      <p:sp>
        <p:nvSpPr>
          <p:cNvPr id="41" name="Graafiku punkt">
            <a:extLst xmlns:a="http://schemas.openxmlformats.org/drawingml/2006/main">
              <a:ext uri="{FF2B5EF4-FFF2-40B4-BE49-F238E27FC236}">
                <a16:creationId xmlns:a16="http://schemas.microsoft.com/office/drawing/2014/main" id="{C6EA799D-8FC7-45A8-B95A-51EC95B11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2722" y="4741069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4C60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2" name="Graafiku punkt">
            <a:extLst xmlns:a="http://schemas.openxmlformats.org/drawingml/2006/main">
              <a:ext uri="{FF2B5EF4-FFF2-40B4-BE49-F238E27FC236}">
                <a16:creationId xmlns:a16="http://schemas.microsoft.com/office/drawing/2014/main" id="{5E186E88-D4D8-4261-BFF7-EA6C71D5E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1878" y="4741069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4C60"/>
          </a:solidFill>
          <a:ln xmlns:a="http://schemas.openxmlformats.org/drawingml/2006/main" w="9525">
            <a:solidFill>
              <a:srgbClr val="FFFFFF"/>
            </a:solidFill>
          </a:ln>
        </p:spPr>
      </p:sp>
    </p:spTree>
    <p:extLst>
      <p:ext uri="{BB962C8B-B14F-4D97-AF65-F5344CB8AC3E}">
        <p14:creationId xmlns:p14="http://schemas.microsoft.com/office/powerpoint/2010/main" val="11004458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84A85350-6F60-4737-8E0D-AB7F20F04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Punkt ja nullkoht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A887557E-3D45-4E39-8C32-316948EFF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0F8FBD86-8109-408D-8AF9-8135FECC5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E50AB673-E3B7-4495-8411-EF1892970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76F85EEF-6726-4D5C-9ABB-E3BC46792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Nullkohad: x = 1 ja x = 3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DB444970-5932-4D3D-8757-BE9A1D1AB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Lõikepunktid: (1; 0) ja (3; 0).</a:t>
            </a:r>
          </a:p>
        </p:txBody>
      </p:sp>
    </p:spTree>
    <p:extLst>
      <p:ext uri="{BB962C8B-B14F-4D97-AF65-F5344CB8AC3E}">
        <p14:creationId xmlns:p14="http://schemas.microsoft.com/office/powerpoint/2010/main" val="16020209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Tekst">
            <a:extLst xmlns:a="http://schemas.openxmlformats.org/drawingml/2006/main">
              <a:ext uri="{FF2B5EF4-FFF2-40B4-BE49-F238E27FC236}">
                <a16:creationId xmlns:a16="http://schemas.microsoft.com/office/drawing/2014/main" id="{44B2943F-F19D-4FF6-90F0-1EAF42C6A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Kõige madalam punkt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5A394D83-0992-4446-AF2B-28294B191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271006C2-7D04-4A22-B93A-08D02755D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193790E2-9AF4-4116-9B31-3E96B620C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0D1EF82D-D56B-465F-AEBD-22E83DD18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y = (x − 2)² − 1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7EA39661-F5D9-4449-BE56-406FEB63C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Ruut on vähemalt 0.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FF5F1FDA-63E0-4F40-89DD-49A33A9BB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09988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Haripunkt on (2; −1), sümmeetriatelg</a:t>
            </a:r>
          </a:p>
        </p:txBody>
      </p:sp>
      <p:sp>
        <p:nvSpPr>
          <p:cNvPr id="8" name="Tekst">
            <a:extLst xmlns:a="http://schemas.openxmlformats.org/drawingml/2006/main">
              <a:ext uri="{FF2B5EF4-FFF2-40B4-BE49-F238E27FC236}">
                <a16:creationId xmlns:a16="http://schemas.microsoft.com/office/drawing/2014/main" id="{B80BB138-32E5-4400-BC1F-4939134F9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0050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x = 2.</a:t>
            </a:r>
          </a:p>
        </p:txBody>
      </p:sp>
      <p:sp>
        <p:nvSpPr>
          <p:cNvPr id="9" name="Joon">
            <a:extLst xmlns:a="http://schemas.openxmlformats.org/drawingml/2006/main">
              <a:ext uri="{FF2B5EF4-FFF2-40B4-BE49-F238E27FC236}">
                <a16:creationId xmlns:a16="http://schemas.microsoft.com/office/drawing/2014/main" id="{842B5D52-A32B-4C23-82CF-6CF5B4FCC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0" name="Tekst">
            <a:extLst xmlns:a="http://schemas.openxmlformats.org/drawingml/2006/main">
              <a:ext uri="{FF2B5EF4-FFF2-40B4-BE49-F238E27FC236}">
                <a16:creationId xmlns:a16="http://schemas.microsoft.com/office/drawing/2014/main" id="{EBD1D7BF-A5E2-4B1C-9C0C-CA8E9AF47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7366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11" name="Joon">
            <a:extLst xmlns:a="http://schemas.openxmlformats.org/drawingml/2006/main">
              <a:ext uri="{FF2B5EF4-FFF2-40B4-BE49-F238E27FC236}">
                <a16:creationId xmlns:a16="http://schemas.microsoft.com/office/drawing/2014/main" id="{BB960E26-3096-4143-BCEA-A181184FB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4344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2" name="Joon">
            <a:extLst xmlns:a="http://schemas.openxmlformats.org/drawingml/2006/main">
              <a:ext uri="{FF2B5EF4-FFF2-40B4-BE49-F238E27FC236}">
                <a16:creationId xmlns:a16="http://schemas.microsoft.com/office/drawing/2014/main" id="{AEB8F591-75FD-4D3A-B570-71F0BA02F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8922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3" name="Tekst">
            <a:extLst xmlns:a="http://schemas.openxmlformats.org/drawingml/2006/main">
              <a:ext uri="{FF2B5EF4-FFF2-40B4-BE49-F238E27FC236}">
                <a16:creationId xmlns:a16="http://schemas.microsoft.com/office/drawing/2014/main" id="{248BF4DA-774D-41E2-AB8C-A03ADD423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522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4" name="Joon">
            <a:extLst xmlns:a="http://schemas.openxmlformats.org/drawingml/2006/main">
              <a:ext uri="{FF2B5EF4-FFF2-40B4-BE49-F238E27FC236}">
                <a16:creationId xmlns:a16="http://schemas.microsoft.com/office/drawing/2014/main" id="{24C8C95A-5C62-42E6-B11E-CD5FFD432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5" name="Tekst">
            <a:extLst xmlns:a="http://schemas.openxmlformats.org/drawingml/2006/main">
              <a:ext uri="{FF2B5EF4-FFF2-40B4-BE49-F238E27FC236}">
                <a16:creationId xmlns:a16="http://schemas.microsoft.com/office/drawing/2014/main" id="{5B5ED165-58DC-4111-92EE-BEC10368E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6" name="Joon">
            <a:extLst xmlns:a="http://schemas.openxmlformats.org/drawingml/2006/main">
              <a:ext uri="{FF2B5EF4-FFF2-40B4-BE49-F238E27FC236}">
                <a16:creationId xmlns:a16="http://schemas.microsoft.com/office/drawing/2014/main" id="{FDCA46AF-2AC3-4BB0-AA1D-2C96086AE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8078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7" name="Tekst">
            <a:extLst xmlns:a="http://schemas.openxmlformats.org/drawingml/2006/main">
              <a:ext uri="{FF2B5EF4-FFF2-40B4-BE49-F238E27FC236}">
                <a16:creationId xmlns:a16="http://schemas.microsoft.com/office/drawing/2014/main" id="{DDC4983C-C4F3-4676-8BFE-B4244DCFC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5678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8" name="Joon">
            <a:extLst xmlns:a="http://schemas.openxmlformats.org/drawingml/2006/main">
              <a:ext uri="{FF2B5EF4-FFF2-40B4-BE49-F238E27FC236}">
                <a16:creationId xmlns:a16="http://schemas.microsoft.com/office/drawing/2014/main" id="{0D998647-7037-4087-AC54-D909CDBDA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2656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9" name="Tekst">
            <a:extLst xmlns:a="http://schemas.openxmlformats.org/drawingml/2006/main">
              <a:ext uri="{FF2B5EF4-FFF2-40B4-BE49-F238E27FC236}">
                <a16:creationId xmlns:a16="http://schemas.microsoft.com/office/drawing/2014/main" id="{40250918-7C51-4881-BD8E-3006A7892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0256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0" name="Joon">
            <a:extLst xmlns:a="http://schemas.openxmlformats.org/drawingml/2006/main">
              <a:ext uri="{FF2B5EF4-FFF2-40B4-BE49-F238E27FC236}">
                <a16:creationId xmlns:a16="http://schemas.microsoft.com/office/drawing/2014/main" id="{7F2C05E6-CE5A-480D-9489-FD1D4D21D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57234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1" name="Tekst">
            <a:extLst xmlns:a="http://schemas.openxmlformats.org/drawingml/2006/main">
              <a:ext uri="{FF2B5EF4-FFF2-40B4-BE49-F238E27FC236}">
                <a16:creationId xmlns:a16="http://schemas.microsoft.com/office/drawing/2014/main" id="{EE8E58B3-63F5-46A0-A522-6E28B215B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4834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2" name="Joon">
            <a:extLst xmlns:a="http://schemas.openxmlformats.org/drawingml/2006/main">
              <a:ext uri="{FF2B5EF4-FFF2-40B4-BE49-F238E27FC236}">
                <a16:creationId xmlns:a16="http://schemas.microsoft.com/office/drawing/2014/main" id="{594E4425-6BE4-43AE-AAB3-3850273E5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5686425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3" name="Tekst">
            <a:extLst xmlns:a="http://schemas.openxmlformats.org/drawingml/2006/main">
              <a:ext uri="{FF2B5EF4-FFF2-40B4-BE49-F238E27FC236}">
                <a16:creationId xmlns:a16="http://schemas.microsoft.com/office/drawing/2014/main" id="{B1222745-181F-4BCC-AA8D-3D6F0AD4D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5543550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24" name="Joon">
            <a:extLst xmlns:a="http://schemas.openxmlformats.org/drawingml/2006/main">
              <a:ext uri="{FF2B5EF4-FFF2-40B4-BE49-F238E27FC236}">
                <a16:creationId xmlns:a16="http://schemas.microsoft.com/office/drawing/2014/main" id="{42E33F38-704B-46D6-9336-8D144E095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5251847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5" name="Tekst">
            <a:extLst xmlns:a="http://schemas.openxmlformats.org/drawingml/2006/main">
              <a:ext uri="{FF2B5EF4-FFF2-40B4-BE49-F238E27FC236}">
                <a16:creationId xmlns:a16="http://schemas.microsoft.com/office/drawing/2014/main" id="{02FC6E22-9610-4C41-A91E-31FE36A64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5108972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26" name="Joon">
            <a:extLst xmlns:a="http://schemas.openxmlformats.org/drawingml/2006/main">
              <a:ext uri="{FF2B5EF4-FFF2-40B4-BE49-F238E27FC236}">
                <a16:creationId xmlns:a16="http://schemas.microsoft.com/office/drawing/2014/main" id="{9CB01574-7750-4CCA-A984-4A280F1B0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4817269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7" name="Joon">
            <a:extLst xmlns:a="http://schemas.openxmlformats.org/drawingml/2006/main">
              <a:ext uri="{FF2B5EF4-FFF2-40B4-BE49-F238E27FC236}">
                <a16:creationId xmlns:a16="http://schemas.microsoft.com/office/drawing/2014/main" id="{3A023A55-A19F-4BA7-8748-BC6892A0B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4382691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8" name="Tekst">
            <a:extLst xmlns:a="http://schemas.openxmlformats.org/drawingml/2006/main">
              <a:ext uri="{FF2B5EF4-FFF2-40B4-BE49-F238E27FC236}">
                <a16:creationId xmlns:a16="http://schemas.microsoft.com/office/drawing/2014/main" id="{64D0C92C-02E5-4C4C-ACDA-A17284F24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4239816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29" name="Joon">
            <a:extLst xmlns:a="http://schemas.openxmlformats.org/drawingml/2006/main">
              <a:ext uri="{FF2B5EF4-FFF2-40B4-BE49-F238E27FC236}">
                <a16:creationId xmlns:a16="http://schemas.microsoft.com/office/drawing/2014/main" id="{A45FD326-E22F-4669-BFD7-E3F7F79E6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3948113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30" name="Tekst">
            <a:extLst xmlns:a="http://schemas.openxmlformats.org/drawingml/2006/main">
              <a:ext uri="{FF2B5EF4-FFF2-40B4-BE49-F238E27FC236}">
                <a16:creationId xmlns:a16="http://schemas.microsoft.com/office/drawing/2014/main" id="{8B77EAD5-5F52-4C5A-8F42-76A677E04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3805238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31" name="Joon">
            <a:extLst xmlns:a="http://schemas.openxmlformats.org/drawingml/2006/main">
              <a:ext uri="{FF2B5EF4-FFF2-40B4-BE49-F238E27FC236}">
                <a16:creationId xmlns:a16="http://schemas.microsoft.com/office/drawing/2014/main" id="{635E030F-D336-47E4-9F12-A0F93E2AA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3513534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32" name="Tekst">
            <a:extLst xmlns:a="http://schemas.openxmlformats.org/drawingml/2006/main">
              <a:ext uri="{FF2B5EF4-FFF2-40B4-BE49-F238E27FC236}">
                <a16:creationId xmlns:a16="http://schemas.microsoft.com/office/drawing/2014/main" id="{23F82082-FFFF-465F-9CD4-F26FA43AE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3370659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33" name="Joon">
            <a:extLst xmlns:a="http://schemas.openxmlformats.org/drawingml/2006/main">
              <a:ext uri="{FF2B5EF4-FFF2-40B4-BE49-F238E27FC236}">
                <a16:creationId xmlns:a16="http://schemas.microsoft.com/office/drawing/2014/main" id="{348C4380-AFDD-4CF0-9F6D-39AB9865B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3078956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34" name="Tekst">
            <a:extLst xmlns:a="http://schemas.openxmlformats.org/drawingml/2006/main">
              <a:ext uri="{FF2B5EF4-FFF2-40B4-BE49-F238E27FC236}">
                <a16:creationId xmlns:a16="http://schemas.microsoft.com/office/drawing/2014/main" id="{01A17693-00FC-432E-A361-5B9B42D21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2936081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35" name="Joon">
            <a:extLst xmlns:a="http://schemas.openxmlformats.org/drawingml/2006/main">
              <a:ext uri="{FF2B5EF4-FFF2-40B4-BE49-F238E27FC236}">
                <a16:creationId xmlns:a16="http://schemas.microsoft.com/office/drawing/2014/main" id="{1FAE53AE-E601-40C1-9FF0-62F20C0F2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2644378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36" name="Tekst">
            <a:extLst xmlns:a="http://schemas.openxmlformats.org/drawingml/2006/main">
              <a:ext uri="{FF2B5EF4-FFF2-40B4-BE49-F238E27FC236}">
                <a16:creationId xmlns:a16="http://schemas.microsoft.com/office/drawing/2014/main" id="{E4F65035-FE23-4CFA-B85C-CC3BBFCB2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2501503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37" name="Joon">
            <a:extLst xmlns:a="http://schemas.openxmlformats.org/drawingml/2006/main">
              <a:ext uri="{FF2B5EF4-FFF2-40B4-BE49-F238E27FC236}">
                <a16:creationId xmlns:a16="http://schemas.microsoft.com/office/drawing/2014/main" id="{DD68EC4E-1920-43F9-A648-64471C818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2209800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38" name="Tekst">
            <a:extLst xmlns:a="http://schemas.openxmlformats.org/drawingml/2006/main">
              <a:ext uri="{FF2B5EF4-FFF2-40B4-BE49-F238E27FC236}">
                <a16:creationId xmlns:a16="http://schemas.microsoft.com/office/drawing/2014/main" id="{00B3B2A7-0755-4839-914F-BC0EF487F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2066925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39" name="Joon">
            <a:extLst xmlns:a="http://schemas.openxmlformats.org/drawingml/2006/main">
              <a:ext uri="{FF2B5EF4-FFF2-40B4-BE49-F238E27FC236}">
                <a16:creationId xmlns:a16="http://schemas.microsoft.com/office/drawing/2014/main" id="{F956535C-4768-4900-98BF-02AFE456A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4817269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40" name="Joon">
            <a:extLst xmlns:a="http://schemas.openxmlformats.org/drawingml/2006/main">
              <a:ext uri="{FF2B5EF4-FFF2-40B4-BE49-F238E27FC236}">
                <a16:creationId xmlns:a16="http://schemas.microsoft.com/office/drawing/2014/main" id="{2C46A23F-5E15-4AA0-8D5E-0344A0DAC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4344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41" name="Tekst">
            <a:extLst xmlns:a="http://schemas.openxmlformats.org/drawingml/2006/main">
              <a:ext uri="{FF2B5EF4-FFF2-40B4-BE49-F238E27FC236}">
                <a16:creationId xmlns:a16="http://schemas.microsoft.com/office/drawing/2014/main" id="{4180CFFE-20A7-47FA-B3AC-B156CF085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3434" y="4588669"/>
            <a:ext cx="28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  <p:sp>
        <p:nvSpPr>
          <p:cNvPr id="42" name="Tekst">
            <a:extLst xmlns:a="http://schemas.openxmlformats.org/drawingml/2006/main">
              <a:ext uri="{FF2B5EF4-FFF2-40B4-BE49-F238E27FC236}">
                <a16:creationId xmlns:a16="http://schemas.microsoft.com/office/drawing/2014/main" id="{134E5BF6-DBDC-4677-9837-603ADC9F1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0544" y="1981200"/>
            <a:ext cx="857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y</a:t>
            </a:r>
          </a:p>
        </p:txBody>
      </p:sp>
      <p:sp>
        <p:nvSpPr>
          <p:cNvPr id="43" name="Sümmeetriatelg">
            <a:extLst xmlns:a="http://schemas.openxmlformats.org/drawingml/2006/main">
              <a:ext uri="{FF2B5EF4-FFF2-40B4-BE49-F238E27FC236}">
                <a16:creationId xmlns:a16="http://schemas.microsoft.com/office/drawing/2014/main" id="{0275059F-ED7E-4E5D-8241-D3030E890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B64C60"/>
            </a:solidFill>
            <a:prstDash val="solid"/>
          </a:ln>
        </p:spPr>
      </p:sp>
      <p:sp>
        <p:nvSpPr>
          <p:cNvPr id="44" name="Õppuri kõver 0">
            <a:extLst xmlns:a="http://schemas.openxmlformats.org/drawingml/2006/main">
              <a:ext uri="{FF2B5EF4-FFF2-40B4-BE49-F238E27FC236}">
                <a16:creationId xmlns:a16="http://schemas.microsoft.com/office/drawing/2014/main" id="{1A783DFB-C0A9-451F-B6F6-CE4BB2B8E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2209800"/>
            <a:ext cx="2607469" cy="3476625"/>
          </a:xfrm>
          <a:custGeom xmlns:a="http://schemas.openxmlformats.org/drawingml/2006/main">
            <a:pathLst>
              <a:path w="2607469" h="3476625">
                <a:moveTo>
                  <a:pt x="156448" y="13211"/>
                </a:moveTo>
                <a:lnTo>
                  <a:pt x="162967" y="47532"/>
                </a:lnTo>
                <a:lnTo>
                  <a:pt x="169485" y="81657"/>
                </a:lnTo>
                <a:lnTo>
                  <a:pt x="176004" y="115587"/>
                </a:lnTo>
                <a:lnTo>
                  <a:pt x="182523" y="149321"/>
                </a:lnTo>
                <a:lnTo>
                  <a:pt x="189041" y="182860"/>
                </a:lnTo>
                <a:lnTo>
                  <a:pt x="195560" y="216203"/>
                </a:lnTo>
                <a:lnTo>
                  <a:pt x="202079" y="249350"/>
                </a:lnTo>
                <a:lnTo>
                  <a:pt x="208597" y="282302"/>
                </a:lnTo>
                <a:lnTo>
                  <a:pt x="215116" y="315058"/>
                </a:lnTo>
                <a:lnTo>
                  <a:pt x="221635" y="347619"/>
                </a:lnTo>
                <a:lnTo>
                  <a:pt x="228154" y="379984"/>
                </a:lnTo>
                <a:lnTo>
                  <a:pt x="234672" y="412154"/>
                </a:lnTo>
                <a:lnTo>
                  <a:pt x="241191" y="444128"/>
                </a:lnTo>
                <a:lnTo>
                  <a:pt x="247710" y="475907"/>
                </a:lnTo>
                <a:lnTo>
                  <a:pt x="254228" y="507489"/>
                </a:lnTo>
                <a:lnTo>
                  <a:pt x="260747" y="538877"/>
                </a:lnTo>
                <a:lnTo>
                  <a:pt x="267266" y="570069"/>
                </a:lnTo>
                <a:lnTo>
                  <a:pt x="273784" y="601065"/>
                </a:lnTo>
                <a:lnTo>
                  <a:pt x="280303" y="631866"/>
                </a:lnTo>
                <a:lnTo>
                  <a:pt x="286822" y="662471"/>
                </a:lnTo>
                <a:lnTo>
                  <a:pt x="293340" y="692880"/>
                </a:lnTo>
                <a:lnTo>
                  <a:pt x="299859" y="723095"/>
                </a:lnTo>
                <a:lnTo>
                  <a:pt x="306378" y="753113"/>
                </a:lnTo>
                <a:lnTo>
                  <a:pt x="312896" y="782936"/>
                </a:lnTo>
                <a:lnTo>
                  <a:pt x="319415" y="812563"/>
                </a:lnTo>
                <a:lnTo>
                  <a:pt x="325934" y="841995"/>
                </a:lnTo>
                <a:lnTo>
                  <a:pt x="332452" y="871231"/>
                </a:lnTo>
                <a:lnTo>
                  <a:pt x="338971" y="900272"/>
                </a:lnTo>
                <a:lnTo>
                  <a:pt x="345490" y="929117"/>
                </a:lnTo>
                <a:lnTo>
                  <a:pt x="352008" y="957767"/>
                </a:lnTo>
                <a:lnTo>
                  <a:pt x="358527" y="986221"/>
                </a:lnTo>
                <a:lnTo>
                  <a:pt x="365046" y="1014479"/>
                </a:lnTo>
                <a:lnTo>
                  <a:pt x="371564" y="1042542"/>
                </a:lnTo>
                <a:lnTo>
                  <a:pt x="378083" y="1070409"/>
                </a:lnTo>
                <a:lnTo>
                  <a:pt x="384602" y="1098081"/>
                </a:lnTo>
                <a:lnTo>
                  <a:pt x="391120" y="1125557"/>
                </a:lnTo>
                <a:lnTo>
                  <a:pt x="397639" y="1152838"/>
                </a:lnTo>
                <a:lnTo>
                  <a:pt x="404158" y="1179923"/>
                </a:lnTo>
                <a:lnTo>
                  <a:pt x="410676" y="1206813"/>
                </a:lnTo>
                <a:lnTo>
                  <a:pt x="417195" y="1233507"/>
                </a:lnTo>
                <a:lnTo>
                  <a:pt x="423714" y="1260005"/>
                </a:lnTo>
                <a:lnTo>
                  <a:pt x="430232" y="1286308"/>
                </a:lnTo>
                <a:lnTo>
                  <a:pt x="436751" y="1312415"/>
                </a:lnTo>
                <a:lnTo>
                  <a:pt x="443270" y="1338327"/>
                </a:lnTo>
                <a:lnTo>
                  <a:pt x="449788" y="1364043"/>
                </a:lnTo>
                <a:lnTo>
                  <a:pt x="456307" y="1389564"/>
                </a:lnTo>
                <a:lnTo>
                  <a:pt x="462826" y="1414889"/>
                </a:lnTo>
                <a:lnTo>
                  <a:pt x="469344" y="1440018"/>
                </a:lnTo>
                <a:lnTo>
                  <a:pt x="475863" y="1464952"/>
                </a:lnTo>
                <a:lnTo>
                  <a:pt x="482382" y="1489690"/>
                </a:lnTo>
                <a:lnTo>
                  <a:pt x="488900" y="1514233"/>
                </a:lnTo>
                <a:lnTo>
                  <a:pt x="495419" y="1538580"/>
                </a:lnTo>
                <a:lnTo>
                  <a:pt x="501938" y="1562732"/>
                </a:lnTo>
                <a:lnTo>
                  <a:pt x="508456" y="1586688"/>
                </a:lnTo>
                <a:lnTo>
                  <a:pt x="514975" y="1610449"/>
                </a:lnTo>
                <a:lnTo>
                  <a:pt x="521494" y="1634014"/>
                </a:lnTo>
                <a:lnTo>
                  <a:pt x="528012" y="1657383"/>
                </a:lnTo>
                <a:lnTo>
                  <a:pt x="534531" y="1680557"/>
                </a:lnTo>
                <a:lnTo>
                  <a:pt x="541050" y="1703535"/>
                </a:lnTo>
                <a:lnTo>
                  <a:pt x="547568" y="1726318"/>
                </a:lnTo>
                <a:lnTo>
                  <a:pt x="554087" y="1748905"/>
                </a:lnTo>
                <a:lnTo>
                  <a:pt x="560606" y="1771297"/>
                </a:lnTo>
                <a:lnTo>
                  <a:pt x="567124" y="1793493"/>
                </a:lnTo>
                <a:lnTo>
                  <a:pt x="573643" y="1815494"/>
                </a:lnTo>
                <a:lnTo>
                  <a:pt x="580162" y="1837299"/>
                </a:lnTo>
                <a:lnTo>
                  <a:pt x="586680" y="1858908"/>
                </a:lnTo>
                <a:lnTo>
                  <a:pt x="593199" y="1880322"/>
                </a:lnTo>
                <a:lnTo>
                  <a:pt x="599718" y="1901540"/>
                </a:lnTo>
                <a:lnTo>
                  <a:pt x="606236" y="1922563"/>
                </a:lnTo>
                <a:lnTo>
                  <a:pt x="612755" y="1943390"/>
                </a:lnTo>
                <a:lnTo>
                  <a:pt x="619274" y="1964022"/>
                </a:lnTo>
                <a:lnTo>
                  <a:pt x="625793" y="1984458"/>
                </a:lnTo>
                <a:lnTo>
                  <a:pt x="632311" y="2004698"/>
                </a:lnTo>
                <a:lnTo>
                  <a:pt x="638830" y="2024743"/>
                </a:lnTo>
                <a:lnTo>
                  <a:pt x="645349" y="2044592"/>
                </a:lnTo>
                <a:lnTo>
                  <a:pt x="651867" y="2064246"/>
                </a:lnTo>
                <a:lnTo>
                  <a:pt x="658386" y="2083704"/>
                </a:lnTo>
                <a:lnTo>
                  <a:pt x="664905" y="2102967"/>
                </a:lnTo>
                <a:lnTo>
                  <a:pt x="671423" y="2122034"/>
                </a:lnTo>
                <a:lnTo>
                  <a:pt x="677942" y="2140906"/>
                </a:lnTo>
                <a:lnTo>
                  <a:pt x="684461" y="2159582"/>
                </a:lnTo>
                <a:lnTo>
                  <a:pt x="690979" y="2178062"/>
                </a:lnTo>
                <a:lnTo>
                  <a:pt x="697498" y="2196347"/>
                </a:lnTo>
                <a:lnTo>
                  <a:pt x="704017" y="2214436"/>
                </a:lnTo>
                <a:lnTo>
                  <a:pt x="710535" y="2232330"/>
                </a:lnTo>
                <a:lnTo>
                  <a:pt x="717054" y="2250028"/>
                </a:lnTo>
                <a:lnTo>
                  <a:pt x="723573" y="2267531"/>
                </a:lnTo>
                <a:lnTo>
                  <a:pt x="730091" y="2284838"/>
                </a:lnTo>
                <a:lnTo>
                  <a:pt x="736610" y="2301949"/>
                </a:lnTo>
                <a:lnTo>
                  <a:pt x="743129" y="2318865"/>
                </a:lnTo>
                <a:lnTo>
                  <a:pt x="749647" y="2335586"/>
                </a:lnTo>
                <a:lnTo>
                  <a:pt x="756166" y="2352111"/>
                </a:lnTo>
                <a:lnTo>
                  <a:pt x="762685" y="2368440"/>
                </a:lnTo>
                <a:lnTo>
                  <a:pt x="769203" y="2384574"/>
                </a:lnTo>
                <a:lnTo>
                  <a:pt x="775722" y="2400512"/>
                </a:lnTo>
                <a:lnTo>
                  <a:pt x="782241" y="2416254"/>
                </a:lnTo>
                <a:lnTo>
                  <a:pt x="788759" y="2431801"/>
                </a:lnTo>
                <a:lnTo>
                  <a:pt x="795278" y="2447153"/>
                </a:lnTo>
                <a:lnTo>
                  <a:pt x="801797" y="2462309"/>
                </a:lnTo>
                <a:lnTo>
                  <a:pt x="808315" y="2477269"/>
                </a:lnTo>
                <a:lnTo>
                  <a:pt x="814834" y="2492034"/>
                </a:lnTo>
                <a:lnTo>
                  <a:pt x="821353" y="2506603"/>
                </a:lnTo>
                <a:lnTo>
                  <a:pt x="827871" y="2520977"/>
                </a:lnTo>
                <a:lnTo>
                  <a:pt x="834390" y="2535155"/>
                </a:lnTo>
                <a:lnTo>
                  <a:pt x="840909" y="2549138"/>
                </a:lnTo>
                <a:lnTo>
                  <a:pt x="847427" y="2562924"/>
                </a:lnTo>
                <a:lnTo>
                  <a:pt x="853946" y="2576516"/>
                </a:lnTo>
                <a:lnTo>
                  <a:pt x="860465" y="2589912"/>
                </a:lnTo>
                <a:lnTo>
                  <a:pt x="866983" y="2603112"/>
                </a:lnTo>
                <a:lnTo>
                  <a:pt x="873502" y="2616117"/>
                </a:lnTo>
                <a:lnTo>
                  <a:pt x="880021" y="2628926"/>
                </a:lnTo>
                <a:lnTo>
                  <a:pt x="886539" y="2641540"/>
                </a:lnTo>
                <a:lnTo>
                  <a:pt x="893058" y="2653958"/>
                </a:lnTo>
                <a:lnTo>
                  <a:pt x="899577" y="2666180"/>
                </a:lnTo>
                <a:lnTo>
                  <a:pt x="906095" y="2678207"/>
                </a:lnTo>
                <a:lnTo>
                  <a:pt x="912614" y="2690039"/>
                </a:lnTo>
                <a:lnTo>
                  <a:pt x="919133" y="2701674"/>
                </a:lnTo>
                <a:lnTo>
                  <a:pt x="925651" y="2713115"/>
                </a:lnTo>
                <a:lnTo>
                  <a:pt x="932170" y="2724359"/>
                </a:lnTo>
                <a:lnTo>
                  <a:pt x="938689" y="2735409"/>
                </a:lnTo>
                <a:lnTo>
                  <a:pt x="945207" y="2746262"/>
                </a:lnTo>
                <a:lnTo>
                  <a:pt x="951726" y="2756920"/>
                </a:lnTo>
                <a:lnTo>
                  <a:pt x="958245" y="2767383"/>
                </a:lnTo>
                <a:lnTo>
                  <a:pt x="964763" y="2777650"/>
                </a:lnTo>
                <a:lnTo>
                  <a:pt x="971282" y="2787721"/>
                </a:lnTo>
                <a:lnTo>
                  <a:pt x="977801" y="2797597"/>
                </a:lnTo>
                <a:lnTo>
                  <a:pt x="984319" y="2807277"/>
                </a:lnTo>
                <a:lnTo>
                  <a:pt x="990838" y="2816762"/>
                </a:lnTo>
                <a:lnTo>
                  <a:pt x="997357" y="2826051"/>
                </a:lnTo>
                <a:lnTo>
                  <a:pt x="1003875" y="2835144"/>
                </a:lnTo>
                <a:lnTo>
                  <a:pt x="1010394" y="2844042"/>
                </a:lnTo>
                <a:lnTo>
                  <a:pt x="1016913" y="2852745"/>
                </a:lnTo>
                <a:lnTo>
                  <a:pt x="1023431" y="2861252"/>
                </a:lnTo>
                <a:lnTo>
                  <a:pt x="1029950" y="2869563"/>
                </a:lnTo>
                <a:lnTo>
                  <a:pt x="1036469" y="2877679"/>
                </a:lnTo>
                <a:lnTo>
                  <a:pt x="1042988" y="2885599"/>
                </a:lnTo>
                <a:lnTo>
                  <a:pt x="1049506" y="2893323"/>
                </a:lnTo>
                <a:lnTo>
                  <a:pt x="1056025" y="2900852"/>
                </a:lnTo>
                <a:lnTo>
                  <a:pt x="1062544" y="2908186"/>
                </a:lnTo>
                <a:lnTo>
                  <a:pt x="1069062" y="2915324"/>
                </a:lnTo>
                <a:lnTo>
                  <a:pt x="1075581" y="2922266"/>
                </a:lnTo>
                <a:lnTo>
                  <a:pt x="1082100" y="2929013"/>
                </a:lnTo>
                <a:lnTo>
                  <a:pt x="1088618" y="2935564"/>
                </a:lnTo>
                <a:lnTo>
                  <a:pt x="1095137" y="2941920"/>
                </a:lnTo>
                <a:lnTo>
                  <a:pt x="1101656" y="2948080"/>
                </a:lnTo>
                <a:lnTo>
                  <a:pt x="1108174" y="2954045"/>
                </a:lnTo>
                <a:lnTo>
                  <a:pt x="1114693" y="2959814"/>
                </a:lnTo>
                <a:lnTo>
                  <a:pt x="1121212" y="2965387"/>
                </a:lnTo>
                <a:lnTo>
                  <a:pt x="1127730" y="2970765"/>
                </a:lnTo>
                <a:lnTo>
                  <a:pt x="1134249" y="2975948"/>
                </a:lnTo>
                <a:lnTo>
                  <a:pt x="1140768" y="2980934"/>
                </a:lnTo>
                <a:lnTo>
                  <a:pt x="1147286" y="2985726"/>
                </a:lnTo>
                <a:lnTo>
                  <a:pt x="1153805" y="2990321"/>
                </a:lnTo>
                <a:lnTo>
                  <a:pt x="1160324" y="2994721"/>
                </a:lnTo>
                <a:lnTo>
                  <a:pt x="1166842" y="2998926"/>
                </a:lnTo>
                <a:lnTo>
                  <a:pt x="1173361" y="3002935"/>
                </a:lnTo>
                <a:lnTo>
                  <a:pt x="1179880" y="3006748"/>
                </a:lnTo>
                <a:lnTo>
                  <a:pt x="1186398" y="3010366"/>
                </a:lnTo>
                <a:lnTo>
                  <a:pt x="1192917" y="3013788"/>
                </a:lnTo>
                <a:lnTo>
                  <a:pt x="1199436" y="3017015"/>
                </a:lnTo>
                <a:lnTo>
                  <a:pt x="1205954" y="3020046"/>
                </a:lnTo>
                <a:lnTo>
                  <a:pt x="1212473" y="3022882"/>
                </a:lnTo>
                <a:lnTo>
                  <a:pt x="1218992" y="3025522"/>
                </a:lnTo>
                <a:lnTo>
                  <a:pt x="1225510" y="3027967"/>
                </a:lnTo>
                <a:lnTo>
                  <a:pt x="1232029" y="3030215"/>
                </a:lnTo>
                <a:lnTo>
                  <a:pt x="1238548" y="3032269"/>
                </a:lnTo>
                <a:lnTo>
                  <a:pt x="1245066" y="3034127"/>
                </a:lnTo>
                <a:lnTo>
                  <a:pt x="1251585" y="3035789"/>
                </a:lnTo>
                <a:lnTo>
                  <a:pt x="1258104" y="3037256"/>
                </a:lnTo>
                <a:lnTo>
                  <a:pt x="1264622" y="3038527"/>
                </a:lnTo>
                <a:lnTo>
                  <a:pt x="1271141" y="3039602"/>
                </a:lnTo>
                <a:lnTo>
                  <a:pt x="1277660" y="3040482"/>
                </a:lnTo>
                <a:lnTo>
                  <a:pt x="1284178" y="3041167"/>
                </a:lnTo>
                <a:lnTo>
                  <a:pt x="1290697" y="3041656"/>
                </a:lnTo>
                <a:lnTo>
                  <a:pt x="1297216" y="3041949"/>
                </a:lnTo>
                <a:lnTo>
                  <a:pt x="1303734" y="3042047"/>
                </a:lnTo>
                <a:lnTo>
                  <a:pt x="1310253" y="3041949"/>
                </a:lnTo>
                <a:lnTo>
                  <a:pt x="1316772" y="3041656"/>
                </a:lnTo>
                <a:lnTo>
                  <a:pt x="1323290" y="3041167"/>
                </a:lnTo>
                <a:lnTo>
                  <a:pt x="1329809" y="3040482"/>
                </a:lnTo>
                <a:lnTo>
                  <a:pt x="1336328" y="3039602"/>
                </a:lnTo>
                <a:lnTo>
                  <a:pt x="1342846" y="3038527"/>
                </a:lnTo>
                <a:lnTo>
                  <a:pt x="1349365" y="3037256"/>
                </a:lnTo>
                <a:lnTo>
                  <a:pt x="1355884" y="3035789"/>
                </a:lnTo>
                <a:lnTo>
                  <a:pt x="1362402" y="3034127"/>
                </a:lnTo>
                <a:lnTo>
                  <a:pt x="1368921" y="3032269"/>
                </a:lnTo>
                <a:lnTo>
                  <a:pt x="1375440" y="3030215"/>
                </a:lnTo>
                <a:lnTo>
                  <a:pt x="1381958" y="3027967"/>
                </a:lnTo>
                <a:lnTo>
                  <a:pt x="1388477" y="3025522"/>
                </a:lnTo>
                <a:lnTo>
                  <a:pt x="1394996" y="3022882"/>
                </a:lnTo>
                <a:lnTo>
                  <a:pt x="1401514" y="3020046"/>
                </a:lnTo>
                <a:lnTo>
                  <a:pt x="1408033" y="3017015"/>
                </a:lnTo>
                <a:lnTo>
                  <a:pt x="1414552" y="3013788"/>
                </a:lnTo>
                <a:lnTo>
                  <a:pt x="1421070" y="3010366"/>
                </a:lnTo>
                <a:lnTo>
                  <a:pt x="1427589" y="3006748"/>
                </a:lnTo>
                <a:lnTo>
                  <a:pt x="1434108" y="3002935"/>
                </a:lnTo>
                <a:lnTo>
                  <a:pt x="1440626" y="2998926"/>
                </a:lnTo>
                <a:lnTo>
                  <a:pt x="1447145" y="2994721"/>
                </a:lnTo>
                <a:lnTo>
                  <a:pt x="1453664" y="2990321"/>
                </a:lnTo>
                <a:lnTo>
                  <a:pt x="1460182" y="2985726"/>
                </a:lnTo>
                <a:lnTo>
                  <a:pt x="1466701" y="2980934"/>
                </a:lnTo>
                <a:lnTo>
                  <a:pt x="1473220" y="2975948"/>
                </a:lnTo>
                <a:lnTo>
                  <a:pt x="1479739" y="2970765"/>
                </a:lnTo>
                <a:lnTo>
                  <a:pt x="1486257" y="2965387"/>
                </a:lnTo>
                <a:lnTo>
                  <a:pt x="1492776" y="2959814"/>
                </a:lnTo>
                <a:lnTo>
                  <a:pt x="1499295" y="2954045"/>
                </a:lnTo>
                <a:lnTo>
                  <a:pt x="1505813" y="2948080"/>
                </a:lnTo>
                <a:lnTo>
                  <a:pt x="1512332" y="2941920"/>
                </a:lnTo>
                <a:lnTo>
                  <a:pt x="1518851" y="2935564"/>
                </a:lnTo>
                <a:lnTo>
                  <a:pt x="1525369" y="2929013"/>
                </a:lnTo>
                <a:lnTo>
                  <a:pt x="1531888" y="2922266"/>
                </a:lnTo>
                <a:lnTo>
                  <a:pt x="1538407" y="2915324"/>
                </a:lnTo>
                <a:lnTo>
                  <a:pt x="1544925" y="2908186"/>
                </a:lnTo>
                <a:lnTo>
                  <a:pt x="1551444" y="2900852"/>
                </a:lnTo>
                <a:lnTo>
                  <a:pt x="1557963" y="2893323"/>
                </a:lnTo>
                <a:lnTo>
                  <a:pt x="1564481" y="2885599"/>
                </a:lnTo>
                <a:lnTo>
                  <a:pt x="1571000" y="2877679"/>
                </a:lnTo>
                <a:lnTo>
                  <a:pt x="1577519" y="2869563"/>
                </a:lnTo>
                <a:lnTo>
                  <a:pt x="1584037" y="2861252"/>
                </a:lnTo>
                <a:lnTo>
                  <a:pt x="1590556" y="2852745"/>
                </a:lnTo>
                <a:lnTo>
                  <a:pt x="1597075" y="2844042"/>
                </a:lnTo>
                <a:lnTo>
                  <a:pt x="1603593" y="2835144"/>
                </a:lnTo>
                <a:lnTo>
                  <a:pt x="1610112" y="2826051"/>
                </a:lnTo>
                <a:lnTo>
                  <a:pt x="1616631" y="2816762"/>
                </a:lnTo>
                <a:lnTo>
                  <a:pt x="1623149" y="2807277"/>
                </a:lnTo>
                <a:lnTo>
                  <a:pt x="1629668" y="2797597"/>
                </a:lnTo>
                <a:lnTo>
                  <a:pt x="1636187" y="2787721"/>
                </a:lnTo>
                <a:lnTo>
                  <a:pt x="1642705" y="2777650"/>
                </a:lnTo>
                <a:lnTo>
                  <a:pt x="1649224" y="2767383"/>
                </a:lnTo>
                <a:lnTo>
                  <a:pt x="1655743" y="2756920"/>
                </a:lnTo>
                <a:lnTo>
                  <a:pt x="1662261" y="2746262"/>
                </a:lnTo>
                <a:lnTo>
                  <a:pt x="1668780" y="2735409"/>
                </a:lnTo>
                <a:lnTo>
                  <a:pt x="1675299" y="2724359"/>
                </a:lnTo>
                <a:lnTo>
                  <a:pt x="1681817" y="2713115"/>
                </a:lnTo>
                <a:lnTo>
                  <a:pt x="1688336" y="2701674"/>
                </a:lnTo>
                <a:lnTo>
                  <a:pt x="1694855" y="2690039"/>
                </a:lnTo>
                <a:lnTo>
                  <a:pt x="1701373" y="2678207"/>
                </a:lnTo>
                <a:lnTo>
                  <a:pt x="1707892" y="2666180"/>
                </a:lnTo>
                <a:lnTo>
                  <a:pt x="1714411" y="2653958"/>
                </a:lnTo>
                <a:lnTo>
                  <a:pt x="1720929" y="2641540"/>
                </a:lnTo>
                <a:lnTo>
                  <a:pt x="1727448" y="2628926"/>
                </a:lnTo>
                <a:lnTo>
                  <a:pt x="1733967" y="2616117"/>
                </a:lnTo>
                <a:lnTo>
                  <a:pt x="1740485" y="2603112"/>
                </a:lnTo>
                <a:lnTo>
                  <a:pt x="1747004" y="2589912"/>
                </a:lnTo>
                <a:lnTo>
                  <a:pt x="1753523" y="2576516"/>
                </a:lnTo>
                <a:lnTo>
                  <a:pt x="1760041" y="2562924"/>
                </a:lnTo>
                <a:lnTo>
                  <a:pt x="1766560" y="2549138"/>
                </a:lnTo>
                <a:lnTo>
                  <a:pt x="1773079" y="2535155"/>
                </a:lnTo>
                <a:lnTo>
                  <a:pt x="1779597" y="2520977"/>
                </a:lnTo>
                <a:lnTo>
                  <a:pt x="1786116" y="2506603"/>
                </a:lnTo>
                <a:lnTo>
                  <a:pt x="1792635" y="2492034"/>
                </a:lnTo>
                <a:lnTo>
                  <a:pt x="1799153" y="2477269"/>
                </a:lnTo>
                <a:lnTo>
                  <a:pt x="1805672" y="2462309"/>
                </a:lnTo>
                <a:lnTo>
                  <a:pt x="1812191" y="2447153"/>
                </a:lnTo>
                <a:lnTo>
                  <a:pt x="1818709" y="2431801"/>
                </a:lnTo>
                <a:lnTo>
                  <a:pt x="1825228" y="2416254"/>
                </a:lnTo>
                <a:lnTo>
                  <a:pt x="1831747" y="2400512"/>
                </a:lnTo>
                <a:lnTo>
                  <a:pt x="1838265" y="2384574"/>
                </a:lnTo>
                <a:lnTo>
                  <a:pt x="1844784" y="2368440"/>
                </a:lnTo>
                <a:lnTo>
                  <a:pt x="1851303" y="2352111"/>
                </a:lnTo>
                <a:lnTo>
                  <a:pt x="1857821" y="2335586"/>
                </a:lnTo>
                <a:lnTo>
                  <a:pt x="1864340" y="2318865"/>
                </a:lnTo>
                <a:lnTo>
                  <a:pt x="1870859" y="2301949"/>
                </a:lnTo>
                <a:lnTo>
                  <a:pt x="1877378" y="2284838"/>
                </a:lnTo>
                <a:lnTo>
                  <a:pt x="1883896" y="2267531"/>
                </a:lnTo>
                <a:lnTo>
                  <a:pt x="1890415" y="2250028"/>
                </a:lnTo>
                <a:lnTo>
                  <a:pt x="1896934" y="2232330"/>
                </a:lnTo>
                <a:lnTo>
                  <a:pt x="1903452" y="2214436"/>
                </a:lnTo>
                <a:lnTo>
                  <a:pt x="1909971" y="2196347"/>
                </a:lnTo>
                <a:lnTo>
                  <a:pt x="1916490" y="2178062"/>
                </a:lnTo>
                <a:lnTo>
                  <a:pt x="1923008" y="2159582"/>
                </a:lnTo>
                <a:lnTo>
                  <a:pt x="1929527" y="2140906"/>
                </a:lnTo>
                <a:lnTo>
                  <a:pt x="1936046" y="2122034"/>
                </a:lnTo>
                <a:lnTo>
                  <a:pt x="1942564" y="2102967"/>
                </a:lnTo>
                <a:lnTo>
                  <a:pt x="1949083" y="2083704"/>
                </a:lnTo>
                <a:lnTo>
                  <a:pt x="1955602" y="2064246"/>
                </a:lnTo>
                <a:lnTo>
                  <a:pt x="1962120" y="2044592"/>
                </a:lnTo>
                <a:lnTo>
                  <a:pt x="1968639" y="2024743"/>
                </a:lnTo>
                <a:lnTo>
                  <a:pt x="1975158" y="2004698"/>
                </a:lnTo>
                <a:lnTo>
                  <a:pt x="1981676" y="1984458"/>
                </a:lnTo>
                <a:lnTo>
                  <a:pt x="1988195" y="1964022"/>
                </a:lnTo>
                <a:lnTo>
                  <a:pt x="1994714" y="1943390"/>
                </a:lnTo>
                <a:lnTo>
                  <a:pt x="2001232" y="1922563"/>
                </a:lnTo>
                <a:lnTo>
                  <a:pt x="2007751" y="1901540"/>
                </a:lnTo>
                <a:lnTo>
                  <a:pt x="2014270" y="1880322"/>
                </a:lnTo>
                <a:lnTo>
                  <a:pt x="2020788" y="1858908"/>
                </a:lnTo>
                <a:lnTo>
                  <a:pt x="2027307" y="1837299"/>
                </a:lnTo>
                <a:lnTo>
                  <a:pt x="2033826" y="1815494"/>
                </a:lnTo>
                <a:lnTo>
                  <a:pt x="2040344" y="1793493"/>
                </a:lnTo>
                <a:lnTo>
                  <a:pt x="2046863" y="1771297"/>
                </a:lnTo>
                <a:lnTo>
                  <a:pt x="2053382" y="1748905"/>
                </a:lnTo>
                <a:lnTo>
                  <a:pt x="2059900" y="1726318"/>
                </a:lnTo>
                <a:lnTo>
                  <a:pt x="2066419" y="1703535"/>
                </a:lnTo>
                <a:lnTo>
                  <a:pt x="2072938" y="1680557"/>
                </a:lnTo>
                <a:lnTo>
                  <a:pt x="2079456" y="1657383"/>
                </a:lnTo>
                <a:lnTo>
                  <a:pt x="2085975" y="1634014"/>
                </a:lnTo>
                <a:lnTo>
                  <a:pt x="2092494" y="1610449"/>
                </a:lnTo>
                <a:lnTo>
                  <a:pt x="2099012" y="1586688"/>
                </a:lnTo>
                <a:lnTo>
                  <a:pt x="2105531" y="1562732"/>
                </a:lnTo>
                <a:lnTo>
                  <a:pt x="2112050" y="1538580"/>
                </a:lnTo>
                <a:lnTo>
                  <a:pt x="2118568" y="1514233"/>
                </a:lnTo>
                <a:lnTo>
                  <a:pt x="2125087" y="1489690"/>
                </a:lnTo>
                <a:lnTo>
                  <a:pt x="2131606" y="1464952"/>
                </a:lnTo>
                <a:lnTo>
                  <a:pt x="2138124" y="1440018"/>
                </a:lnTo>
                <a:lnTo>
                  <a:pt x="2144643" y="1414889"/>
                </a:lnTo>
                <a:lnTo>
                  <a:pt x="2151162" y="1389564"/>
                </a:lnTo>
                <a:lnTo>
                  <a:pt x="2157680" y="1364043"/>
                </a:lnTo>
                <a:lnTo>
                  <a:pt x="2164199" y="1338327"/>
                </a:lnTo>
                <a:lnTo>
                  <a:pt x="2170718" y="1312415"/>
                </a:lnTo>
                <a:lnTo>
                  <a:pt x="2177236" y="1286308"/>
                </a:lnTo>
                <a:lnTo>
                  <a:pt x="2183755" y="1260005"/>
                </a:lnTo>
                <a:lnTo>
                  <a:pt x="2190274" y="1233507"/>
                </a:lnTo>
                <a:lnTo>
                  <a:pt x="2196792" y="1206813"/>
                </a:lnTo>
                <a:lnTo>
                  <a:pt x="2203311" y="1179923"/>
                </a:lnTo>
                <a:lnTo>
                  <a:pt x="2209830" y="1152838"/>
                </a:lnTo>
                <a:lnTo>
                  <a:pt x="2216348" y="1125557"/>
                </a:lnTo>
                <a:lnTo>
                  <a:pt x="2222867" y="1098081"/>
                </a:lnTo>
                <a:lnTo>
                  <a:pt x="2229386" y="1070409"/>
                </a:lnTo>
                <a:lnTo>
                  <a:pt x="2235904" y="1042542"/>
                </a:lnTo>
                <a:lnTo>
                  <a:pt x="2242423" y="1014479"/>
                </a:lnTo>
                <a:lnTo>
                  <a:pt x="2248942" y="986221"/>
                </a:lnTo>
                <a:lnTo>
                  <a:pt x="2255460" y="957767"/>
                </a:lnTo>
                <a:lnTo>
                  <a:pt x="2261979" y="929117"/>
                </a:lnTo>
                <a:lnTo>
                  <a:pt x="2268498" y="900272"/>
                </a:lnTo>
                <a:lnTo>
                  <a:pt x="2275016" y="871231"/>
                </a:lnTo>
                <a:lnTo>
                  <a:pt x="2281535" y="841995"/>
                </a:lnTo>
                <a:lnTo>
                  <a:pt x="2288054" y="812563"/>
                </a:lnTo>
                <a:lnTo>
                  <a:pt x="2294573" y="782936"/>
                </a:lnTo>
                <a:lnTo>
                  <a:pt x="2301091" y="753113"/>
                </a:lnTo>
                <a:lnTo>
                  <a:pt x="2307610" y="723095"/>
                </a:lnTo>
                <a:lnTo>
                  <a:pt x="2314129" y="692880"/>
                </a:lnTo>
                <a:lnTo>
                  <a:pt x="2320647" y="662471"/>
                </a:lnTo>
                <a:lnTo>
                  <a:pt x="2327166" y="631866"/>
                </a:lnTo>
                <a:lnTo>
                  <a:pt x="2333685" y="601065"/>
                </a:lnTo>
                <a:lnTo>
                  <a:pt x="2340203" y="570069"/>
                </a:lnTo>
                <a:lnTo>
                  <a:pt x="2346722" y="538877"/>
                </a:lnTo>
                <a:lnTo>
                  <a:pt x="2353241" y="507489"/>
                </a:lnTo>
                <a:lnTo>
                  <a:pt x="2359759" y="475907"/>
                </a:lnTo>
                <a:lnTo>
                  <a:pt x="2366278" y="444128"/>
                </a:lnTo>
                <a:lnTo>
                  <a:pt x="2372797" y="412154"/>
                </a:lnTo>
                <a:lnTo>
                  <a:pt x="2379315" y="379984"/>
                </a:lnTo>
                <a:lnTo>
                  <a:pt x="2385834" y="347619"/>
                </a:lnTo>
                <a:lnTo>
                  <a:pt x="2392353" y="315058"/>
                </a:lnTo>
                <a:lnTo>
                  <a:pt x="2398871" y="282302"/>
                </a:lnTo>
                <a:lnTo>
                  <a:pt x="2405390" y="249350"/>
                </a:lnTo>
                <a:lnTo>
                  <a:pt x="2411909" y="216203"/>
                </a:lnTo>
                <a:lnTo>
                  <a:pt x="2418427" y="182860"/>
                </a:lnTo>
                <a:lnTo>
                  <a:pt x="2424946" y="149321"/>
                </a:lnTo>
                <a:lnTo>
                  <a:pt x="2431465" y="115587"/>
                </a:lnTo>
                <a:lnTo>
                  <a:pt x="2437983" y="81657"/>
                </a:lnTo>
                <a:lnTo>
                  <a:pt x="2444502" y="47532"/>
                </a:lnTo>
                <a:lnTo>
                  <a:pt x="2451021" y="13211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14758A"/>
            </a:solidFill>
            <a:prstDash val="solid"/>
          </a:ln>
        </p:spPr>
      </p:sp>
      <p:sp>
        <p:nvSpPr>
          <p:cNvPr id="45" name="Graafiku punkt">
            <a:extLst xmlns:a="http://schemas.openxmlformats.org/drawingml/2006/main">
              <a:ext uri="{FF2B5EF4-FFF2-40B4-BE49-F238E27FC236}">
                <a16:creationId xmlns:a16="http://schemas.microsoft.com/office/drawing/2014/main" id="{F16157D2-8E9F-4410-94BF-FFEA44405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5175647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4C60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6" name="Tekst">
            <a:extLst xmlns:a="http://schemas.openxmlformats.org/drawingml/2006/main">
              <a:ext uri="{FF2B5EF4-FFF2-40B4-BE49-F238E27FC236}">
                <a16:creationId xmlns:a16="http://schemas.microsoft.com/office/drawing/2014/main" id="{BF0C4614-240B-4E31-A7F6-9DD63607C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5366147"/>
            <a:ext cx="1381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B64C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B64C6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B64C60"/>
                </a:solidFill>
                <a:latin typeface="Arial"/>
                <a:ea typeface="Arial"/>
                <a:cs typeface="Arial"/>
              </a:rPr>
              <a:t>(2; −1)</a:t>
            </a:r>
          </a:p>
        </p:txBody>
      </p:sp>
    </p:spTree>
    <p:extLst>
      <p:ext uri="{BB962C8B-B14F-4D97-AF65-F5344CB8AC3E}">
        <p14:creationId xmlns:p14="http://schemas.microsoft.com/office/powerpoint/2010/main" val="20259123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674F8B05-CCDC-4895-A646-A848303B1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Sinu kord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94DCC3DE-A1BC-4407-B201-1BCEDBA66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FB95AB66-F7E8-40CF-8874-C1AEAE971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B72833DB-18A3-46E6-AC9D-FA83224C8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6C26669E-F875-4009-996D-CF9A13DBC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Leia y, kui x = 0 ja x = 4.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AD0FE9D5-4CD9-40DC-B0A8-8029901F4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7013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Miks annavad need sama y?</a:t>
            </a:r>
          </a:p>
        </p:txBody>
      </p:sp>
    </p:spTree>
    <p:extLst>
      <p:ext uri="{BB962C8B-B14F-4D97-AF65-F5344CB8AC3E}">
        <p14:creationId xmlns:p14="http://schemas.microsoft.com/office/powerpoint/2010/main" val="88850973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Tekst">
            <a:extLst xmlns:a="http://schemas.openxmlformats.org/drawingml/2006/main">
              <a:ext uri="{FF2B5EF4-FFF2-40B4-BE49-F238E27FC236}">
                <a16:creationId xmlns:a16="http://schemas.microsoft.com/office/drawing/2014/main" id="{235DFD03-A7BE-4404-A333-745C41ACC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Sümmeetria aitab kontrollida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950B4C2F-3946-4A88-B87E-116E7454C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D3A3D5A6-1711-434A-ACA3-AF6D85B8F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65310F24-BBE9-4F44-A0EE-850C68DE2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EAE8B9F5-880F-4E0B-8EC4-3BDE20DF3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f(0) = 3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E456E986-7E0C-4737-9F7D-39DBCD17F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57475"/>
            <a:ext cx="542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f(4) = 3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3D9B98FA-3B5F-4B18-A361-CDE0917A5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0450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Punktid (0; 3) ja (4; 3).</a:t>
            </a:r>
          </a:p>
        </p:txBody>
      </p:sp>
      <p:sp>
        <p:nvSpPr>
          <p:cNvPr id="8" name="Joon">
            <a:extLst xmlns:a="http://schemas.openxmlformats.org/drawingml/2006/main">
              <a:ext uri="{FF2B5EF4-FFF2-40B4-BE49-F238E27FC236}">
                <a16:creationId xmlns:a16="http://schemas.microsoft.com/office/drawing/2014/main" id="{D2BB9718-CEB4-46D7-80EE-3F13DA4B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9" name="Tekst">
            <a:extLst xmlns:a="http://schemas.openxmlformats.org/drawingml/2006/main">
              <a:ext uri="{FF2B5EF4-FFF2-40B4-BE49-F238E27FC236}">
                <a16:creationId xmlns:a16="http://schemas.microsoft.com/office/drawing/2014/main" id="{17E663A2-18F4-4FA1-ACC8-27500B25C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7366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10" name="Joon">
            <a:extLst xmlns:a="http://schemas.openxmlformats.org/drawingml/2006/main">
              <a:ext uri="{FF2B5EF4-FFF2-40B4-BE49-F238E27FC236}">
                <a16:creationId xmlns:a16="http://schemas.microsoft.com/office/drawing/2014/main" id="{1E44D3CD-4E08-4B13-962C-B109A4422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4344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1" name="Joon">
            <a:extLst xmlns:a="http://schemas.openxmlformats.org/drawingml/2006/main">
              <a:ext uri="{FF2B5EF4-FFF2-40B4-BE49-F238E27FC236}">
                <a16:creationId xmlns:a16="http://schemas.microsoft.com/office/drawing/2014/main" id="{A84FC73F-4514-48A3-A4A5-1C7723169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8922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2" name="Tekst">
            <a:extLst xmlns:a="http://schemas.openxmlformats.org/drawingml/2006/main">
              <a:ext uri="{FF2B5EF4-FFF2-40B4-BE49-F238E27FC236}">
                <a16:creationId xmlns:a16="http://schemas.microsoft.com/office/drawing/2014/main" id="{5A3E9149-6373-4E56-8376-A9CAB19A9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522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3" name="Joon">
            <a:extLst xmlns:a="http://schemas.openxmlformats.org/drawingml/2006/main">
              <a:ext uri="{FF2B5EF4-FFF2-40B4-BE49-F238E27FC236}">
                <a16:creationId xmlns:a16="http://schemas.microsoft.com/office/drawing/2014/main" id="{30748122-4545-4117-9B24-9E4B15625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4" name="Tekst">
            <a:extLst xmlns:a="http://schemas.openxmlformats.org/drawingml/2006/main">
              <a:ext uri="{FF2B5EF4-FFF2-40B4-BE49-F238E27FC236}">
                <a16:creationId xmlns:a16="http://schemas.microsoft.com/office/drawing/2014/main" id="{62077380-0637-4801-813E-973ABAED0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Joon">
            <a:extLst xmlns:a="http://schemas.openxmlformats.org/drawingml/2006/main">
              <a:ext uri="{FF2B5EF4-FFF2-40B4-BE49-F238E27FC236}">
                <a16:creationId xmlns:a16="http://schemas.microsoft.com/office/drawing/2014/main" id="{2471BFE0-14DB-4529-A7DF-6F8AAA81A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8078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6" name="Tekst">
            <a:extLst xmlns:a="http://schemas.openxmlformats.org/drawingml/2006/main">
              <a:ext uri="{FF2B5EF4-FFF2-40B4-BE49-F238E27FC236}">
                <a16:creationId xmlns:a16="http://schemas.microsoft.com/office/drawing/2014/main" id="{2EB56B8C-C54C-4B96-B6C2-10DA13B98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5678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7" name="Joon">
            <a:extLst xmlns:a="http://schemas.openxmlformats.org/drawingml/2006/main">
              <a:ext uri="{FF2B5EF4-FFF2-40B4-BE49-F238E27FC236}">
                <a16:creationId xmlns:a16="http://schemas.microsoft.com/office/drawing/2014/main" id="{0C39A5C7-EC5D-4FC4-BA29-E5618808F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2656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8" name="Tekst">
            <a:extLst xmlns:a="http://schemas.openxmlformats.org/drawingml/2006/main">
              <a:ext uri="{FF2B5EF4-FFF2-40B4-BE49-F238E27FC236}">
                <a16:creationId xmlns:a16="http://schemas.microsoft.com/office/drawing/2014/main" id="{6BFA738B-E06E-40D7-BAB3-83515C1CA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0256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9" name="Joon">
            <a:extLst xmlns:a="http://schemas.openxmlformats.org/drawingml/2006/main">
              <a:ext uri="{FF2B5EF4-FFF2-40B4-BE49-F238E27FC236}">
                <a16:creationId xmlns:a16="http://schemas.microsoft.com/office/drawing/2014/main" id="{B36F6AC0-0FEE-4DD2-ACFA-DBF16C6D6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57234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0" name="Tekst">
            <a:extLst xmlns:a="http://schemas.openxmlformats.org/drawingml/2006/main">
              <a:ext uri="{FF2B5EF4-FFF2-40B4-BE49-F238E27FC236}">
                <a16:creationId xmlns:a16="http://schemas.microsoft.com/office/drawing/2014/main" id="{007003D7-DB5C-4919-9CD9-55CBA7BA8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4834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1" name="Joon">
            <a:extLst xmlns:a="http://schemas.openxmlformats.org/drawingml/2006/main">
              <a:ext uri="{FF2B5EF4-FFF2-40B4-BE49-F238E27FC236}">
                <a16:creationId xmlns:a16="http://schemas.microsoft.com/office/drawing/2014/main" id="{39D6AA38-D398-4CB9-998A-56429BFDD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5686425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2" name="Tekst">
            <a:extLst xmlns:a="http://schemas.openxmlformats.org/drawingml/2006/main">
              <a:ext uri="{FF2B5EF4-FFF2-40B4-BE49-F238E27FC236}">
                <a16:creationId xmlns:a16="http://schemas.microsoft.com/office/drawing/2014/main" id="{6CD3B1F5-9549-4A25-B774-80F1D4D2C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5543550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23" name="Joon">
            <a:extLst xmlns:a="http://schemas.openxmlformats.org/drawingml/2006/main">
              <a:ext uri="{FF2B5EF4-FFF2-40B4-BE49-F238E27FC236}">
                <a16:creationId xmlns:a16="http://schemas.microsoft.com/office/drawing/2014/main" id="{67607704-7057-4565-BD4F-37B4D6130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5251847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4" name="Tekst">
            <a:extLst xmlns:a="http://schemas.openxmlformats.org/drawingml/2006/main">
              <a:ext uri="{FF2B5EF4-FFF2-40B4-BE49-F238E27FC236}">
                <a16:creationId xmlns:a16="http://schemas.microsoft.com/office/drawing/2014/main" id="{6C0C870B-9268-471B-9C73-F6AE35485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5108972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25" name="Joon">
            <a:extLst xmlns:a="http://schemas.openxmlformats.org/drawingml/2006/main">
              <a:ext uri="{FF2B5EF4-FFF2-40B4-BE49-F238E27FC236}">
                <a16:creationId xmlns:a16="http://schemas.microsoft.com/office/drawing/2014/main" id="{C4F7D064-DF23-49E2-BD8E-9B927211E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4817269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6" name="Joon">
            <a:extLst xmlns:a="http://schemas.openxmlformats.org/drawingml/2006/main">
              <a:ext uri="{FF2B5EF4-FFF2-40B4-BE49-F238E27FC236}">
                <a16:creationId xmlns:a16="http://schemas.microsoft.com/office/drawing/2014/main" id="{EE2F4A0A-BBF8-435C-A7E5-5445211A3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4382691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7" name="Tekst">
            <a:extLst xmlns:a="http://schemas.openxmlformats.org/drawingml/2006/main">
              <a:ext uri="{FF2B5EF4-FFF2-40B4-BE49-F238E27FC236}">
                <a16:creationId xmlns:a16="http://schemas.microsoft.com/office/drawing/2014/main" id="{84C69843-99E5-4733-9765-981953279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4239816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28" name="Joon">
            <a:extLst xmlns:a="http://schemas.openxmlformats.org/drawingml/2006/main">
              <a:ext uri="{FF2B5EF4-FFF2-40B4-BE49-F238E27FC236}">
                <a16:creationId xmlns:a16="http://schemas.microsoft.com/office/drawing/2014/main" id="{DE3DE5CC-0EB9-4B26-84B7-9857A49A6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3948113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9" name="Tekst">
            <a:extLst xmlns:a="http://schemas.openxmlformats.org/drawingml/2006/main">
              <a:ext uri="{FF2B5EF4-FFF2-40B4-BE49-F238E27FC236}">
                <a16:creationId xmlns:a16="http://schemas.microsoft.com/office/drawing/2014/main" id="{DEB06610-4E26-49EC-9AD3-22C31F9A1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3805238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30" name="Joon">
            <a:extLst xmlns:a="http://schemas.openxmlformats.org/drawingml/2006/main">
              <a:ext uri="{FF2B5EF4-FFF2-40B4-BE49-F238E27FC236}">
                <a16:creationId xmlns:a16="http://schemas.microsoft.com/office/drawing/2014/main" id="{76EFD929-DCEC-43E2-B2D4-5A0E94FE0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3513534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31" name="Tekst">
            <a:extLst xmlns:a="http://schemas.openxmlformats.org/drawingml/2006/main">
              <a:ext uri="{FF2B5EF4-FFF2-40B4-BE49-F238E27FC236}">
                <a16:creationId xmlns:a16="http://schemas.microsoft.com/office/drawing/2014/main" id="{E99B7E76-F7D8-4517-B158-39FA6BAD2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3370659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32" name="Joon">
            <a:extLst xmlns:a="http://schemas.openxmlformats.org/drawingml/2006/main">
              <a:ext uri="{FF2B5EF4-FFF2-40B4-BE49-F238E27FC236}">
                <a16:creationId xmlns:a16="http://schemas.microsoft.com/office/drawing/2014/main" id="{F2491928-FDCC-4ED7-AE41-0D4F37B82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3078956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33" name="Tekst">
            <a:extLst xmlns:a="http://schemas.openxmlformats.org/drawingml/2006/main">
              <a:ext uri="{FF2B5EF4-FFF2-40B4-BE49-F238E27FC236}">
                <a16:creationId xmlns:a16="http://schemas.microsoft.com/office/drawing/2014/main" id="{43B0C877-0D53-41D3-B1E8-A23A8382E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2936081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34" name="Joon">
            <a:extLst xmlns:a="http://schemas.openxmlformats.org/drawingml/2006/main">
              <a:ext uri="{FF2B5EF4-FFF2-40B4-BE49-F238E27FC236}">
                <a16:creationId xmlns:a16="http://schemas.microsoft.com/office/drawing/2014/main" id="{24B1DB86-1F16-41FA-B246-D483DC984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2644378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35" name="Tekst">
            <a:extLst xmlns:a="http://schemas.openxmlformats.org/drawingml/2006/main">
              <a:ext uri="{FF2B5EF4-FFF2-40B4-BE49-F238E27FC236}">
                <a16:creationId xmlns:a16="http://schemas.microsoft.com/office/drawing/2014/main" id="{674FE5A6-446A-4F46-B472-4C856A16D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2501503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36" name="Joon">
            <a:extLst xmlns:a="http://schemas.openxmlformats.org/drawingml/2006/main">
              <a:ext uri="{FF2B5EF4-FFF2-40B4-BE49-F238E27FC236}">
                <a16:creationId xmlns:a16="http://schemas.microsoft.com/office/drawing/2014/main" id="{E359FEC8-89DA-4D9A-BB3E-D6B6A23C0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2209800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37" name="Tekst">
            <a:extLst xmlns:a="http://schemas.openxmlformats.org/drawingml/2006/main">
              <a:ext uri="{FF2B5EF4-FFF2-40B4-BE49-F238E27FC236}">
                <a16:creationId xmlns:a16="http://schemas.microsoft.com/office/drawing/2014/main" id="{39E788E8-071E-461E-AB70-3F5039597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5244" y="2066925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38" name="Joon">
            <a:extLst xmlns:a="http://schemas.openxmlformats.org/drawingml/2006/main">
              <a:ext uri="{FF2B5EF4-FFF2-40B4-BE49-F238E27FC236}">
                <a16:creationId xmlns:a16="http://schemas.microsoft.com/office/drawing/2014/main" id="{540AA2D0-C5A2-46F0-B806-254B0BC2D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4817269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39" name="Joon">
            <a:extLst xmlns:a="http://schemas.openxmlformats.org/drawingml/2006/main">
              <a:ext uri="{FF2B5EF4-FFF2-40B4-BE49-F238E27FC236}">
                <a16:creationId xmlns:a16="http://schemas.microsoft.com/office/drawing/2014/main" id="{A95110D1-73A0-4D92-9505-590C0D6A2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4344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40" name="Tekst">
            <a:extLst xmlns:a="http://schemas.openxmlformats.org/drawingml/2006/main">
              <a:ext uri="{FF2B5EF4-FFF2-40B4-BE49-F238E27FC236}">
                <a16:creationId xmlns:a16="http://schemas.microsoft.com/office/drawing/2014/main" id="{67538E06-D3B5-4BE1-8762-6D8EEE133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3434" y="4588669"/>
            <a:ext cx="28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  <p:sp>
        <p:nvSpPr>
          <p:cNvPr id="41" name="Tekst">
            <a:extLst xmlns:a="http://schemas.openxmlformats.org/drawingml/2006/main">
              <a:ext uri="{FF2B5EF4-FFF2-40B4-BE49-F238E27FC236}">
                <a16:creationId xmlns:a16="http://schemas.microsoft.com/office/drawing/2014/main" id="{45F75BEF-D0C6-48B6-BC88-3E0A711BE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0544" y="1981200"/>
            <a:ext cx="857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y</a:t>
            </a:r>
          </a:p>
        </p:txBody>
      </p:sp>
      <p:sp>
        <p:nvSpPr>
          <p:cNvPr id="42" name="Sümmeetriatelg">
            <a:extLst xmlns:a="http://schemas.openxmlformats.org/drawingml/2006/main">
              <a:ext uri="{FF2B5EF4-FFF2-40B4-BE49-F238E27FC236}">
                <a16:creationId xmlns:a16="http://schemas.microsoft.com/office/drawing/2014/main" id="{2853096F-4DB8-45BA-912D-409D13787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B64C60"/>
            </a:solidFill>
            <a:prstDash val="solid"/>
          </a:ln>
        </p:spPr>
      </p:sp>
      <p:sp>
        <p:nvSpPr>
          <p:cNvPr id="43" name="Õppuri kõver 0">
            <a:extLst xmlns:a="http://schemas.openxmlformats.org/drawingml/2006/main">
              <a:ext uri="{FF2B5EF4-FFF2-40B4-BE49-F238E27FC236}">
                <a16:creationId xmlns:a16="http://schemas.microsoft.com/office/drawing/2014/main" id="{3DBF8325-85FA-4115-A623-41824E6E8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2209800"/>
            <a:ext cx="2607469" cy="3476625"/>
          </a:xfrm>
          <a:custGeom xmlns:a="http://schemas.openxmlformats.org/drawingml/2006/main">
            <a:pathLst>
              <a:path w="2607469" h="3476625">
                <a:moveTo>
                  <a:pt x="156448" y="13211"/>
                </a:moveTo>
                <a:lnTo>
                  <a:pt x="162967" y="47532"/>
                </a:lnTo>
                <a:lnTo>
                  <a:pt x="169485" y="81657"/>
                </a:lnTo>
                <a:lnTo>
                  <a:pt x="176004" y="115587"/>
                </a:lnTo>
                <a:lnTo>
                  <a:pt x="182523" y="149321"/>
                </a:lnTo>
                <a:lnTo>
                  <a:pt x="189041" y="182860"/>
                </a:lnTo>
                <a:lnTo>
                  <a:pt x="195560" y="216203"/>
                </a:lnTo>
                <a:lnTo>
                  <a:pt x="202079" y="249350"/>
                </a:lnTo>
                <a:lnTo>
                  <a:pt x="208597" y="282302"/>
                </a:lnTo>
                <a:lnTo>
                  <a:pt x="215116" y="315058"/>
                </a:lnTo>
                <a:lnTo>
                  <a:pt x="221635" y="347619"/>
                </a:lnTo>
                <a:lnTo>
                  <a:pt x="228154" y="379984"/>
                </a:lnTo>
                <a:lnTo>
                  <a:pt x="234672" y="412154"/>
                </a:lnTo>
                <a:lnTo>
                  <a:pt x="241191" y="444128"/>
                </a:lnTo>
                <a:lnTo>
                  <a:pt x="247710" y="475907"/>
                </a:lnTo>
                <a:lnTo>
                  <a:pt x="254228" y="507489"/>
                </a:lnTo>
                <a:lnTo>
                  <a:pt x="260747" y="538877"/>
                </a:lnTo>
                <a:lnTo>
                  <a:pt x="267266" y="570069"/>
                </a:lnTo>
                <a:lnTo>
                  <a:pt x="273784" y="601065"/>
                </a:lnTo>
                <a:lnTo>
                  <a:pt x="280303" y="631866"/>
                </a:lnTo>
                <a:lnTo>
                  <a:pt x="286822" y="662471"/>
                </a:lnTo>
                <a:lnTo>
                  <a:pt x="293340" y="692880"/>
                </a:lnTo>
                <a:lnTo>
                  <a:pt x="299859" y="723095"/>
                </a:lnTo>
                <a:lnTo>
                  <a:pt x="306378" y="753113"/>
                </a:lnTo>
                <a:lnTo>
                  <a:pt x="312896" y="782936"/>
                </a:lnTo>
                <a:lnTo>
                  <a:pt x="319415" y="812563"/>
                </a:lnTo>
                <a:lnTo>
                  <a:pt x="325934" y="841995"/>
                </a:lnTo>
                <a:lnTo>
                  <a:pt x="332452" y="871231"/>
                </a:lnTo>
                <a:lnTo>
                  <a:pt x="338971" y="900272"/>
                </a:lnTo>
                <a:lnTo>
                  <a:pt x="345490" y="929117"/>
                </a:lnTo>
                <a:lnTo>
                  <a:pt x="352008" y="957767"/>
                </a:lnTo>
                <a:lnTo>
                  <a:pt x="358527" y="986221"/>
                </a:lnTo>
                <a:lnTo>
                  <a:pt x="365046" y="1014479"/>
                </a:lnTo>
                <a:lnTo>
                  <a:pt x="371564" y="1042542"/>
                </a:lnTo>
                <a:lnTo>
                  <a:pt x="378083" y="1070409"/>
                </a:lnTo>
                <a:lnTo>
                  <a:pt x="384602" y="1098081"/>
                </a:lnTo>
                <a:lnTo>
                  <a:pt x="391120" y="1125557"/>
                </a:lnTo>
                <a:lnTo>
                  <a:pt x="397639" y="1152838"/>
                </a:lnTo>
                <a:lnTo>
                  <a:pt x="404158" y="1179923"/>
                </a:lnTo>
                <a:lnTo>
                  <a:pt x="410676" y="1206813"/>
                </a:lnTo>
                <a:lnTo>
                  <a:pt x="417195" y="1233507"/>
                </a:lnTo>
                <a:lnTo>
                  <a:pt x="423714" y="1260005"/>
                </a:lnTo>
                <a:lnTo>
                  <a:pt x="430232" y="1286308"/>
                </a:lnTo>
                <a:lnTo>
                  <a:pt x="436751" y="1312415"/>
                </a:lnTo>
                <a:lnTo>
                  <a:pt x="443270" y="1338327"/>
                </a:lnTo>
                <a:lnTo>
                  <a:pt x="449788" y="1364043"/>
                </a:lnTo>
                <a:lnTo>
                  <a:pt x="456307" y="1389564"/>
                </a:lnTo>
                <a:lnTo>
                  <a:pt x="462826" y="1414889"/>
                </a:lnTo>
                <a:lnTo>
                  <a:pt x="469344" y="1440018"/>
                </a:lnTo>
                <a:lnTo>
                  <a:pt x="475863" y="1464952"/>
                </a:lnTo>
                <a:lnTo>
                  <a:pt x="482382" y="1489690"/>
                </a:lnTo>
                <a:lnTo>
                  <a:pt x="488900" y="1514233"/>
                </a:lnTo>
                <a:lnTo>
                  <a:pt x="495419" y="1538580"/>
                </a:lnTo>
                <a:lnTo>
                  <a:pt x="501938" y="1562732"/>
                </a:lnTo>
                <a:lnTo>
                  <a:pt x="508456" y="1586688"/>
                </a:lnTo>
                <a:lnTo>
                  <a:pt x="514975" y="1610449"/>
                </a:lnTo>
                <a:lnTo>
                  <a:pt x="521494" y="1634014"/>
                </a:lnTo>
                <a:lnTo>
                  <a:pt x="528012" y="1657383"/>
                </a:lnTo>
                <a:lnTo>
                  <a:pt x="534531" y="1680557"/>
                </a:lnTo>
                <a:lnTo>
                  <a:pt x="541050" y="1703535"/>
                </a:lnTo>
                <a:lnTo>
                  <a:pt x="547568" y="1726318"/>
                </a:lnTo>
                <a:lnTo>
                  <a:pt x="554087" y="1748905"/>
                </a:lnTo>
                <a:lnTo>
                  <a:pt x="560606" y="1771297"/>
                </a:lnTo>
                <a:lnTo>
                  <a:pt x="567124" y="1793493"/>
                </a:lnTo>
                <a:lnTo>
                  <a:pt x="573643" y="1815494"/>
                </a:lnTo>
                <a:lnTo>
                  <a:pt x="580162" y="1837299"/>
                </a:lnTo>
                <a:lnTo>
                  <a:pt x="586680" y="1858908"/>
                </a:lnTo>
                <a:lnTo>
                  <a:pt x="593199" y="1880322"/>
                </a:lnTo>
                <a:lnTo>
                  <a:pt x="599718" y="1901540"/>
                </a:lnTo>
                <a:lnTo>
                  <a:pt x="606236" y="1922563"/>
                </a:lnTo>
                <a:lnTo>
                  <a:pt x="612755" y="1943390"/>
                </a:lnTo>
                <a:lnTo>
                  <a:pt x="619274" y="1964022"/>
                </a:lnTo>
                <a:lnTo>
                  <a:pt x="625793" y="1984458"/>
                </a:lnTo>
                <a:lnTo>
                  <a:pt x="632311" y="2004698"/>
                </a:lnTo>
                <a:lnTo>
                  <a:pt x="638830" y="2024743"/>
                </a:lnTo>
                <a:lnTo>
                  <a:pt x="645349" y="2044592"/>
                </a:lnTo>
                <a:lnTo>
                  <a:pt x="651867" y="2064246"/>
                </a:lnTo>
                <a:lnTo>
                  <a:pt x="658386" y="2083704"/>
                </a:lnTo>
                <a:lnTo>
                  <a:pt x="664905" y="2102967"/>
                </a:lnTo>
                <a:lnTo>
                  <a:pt x="671423" y="2122034"/>
                </a:lnTo>
                <a:lnTo>
                  <a:pt x="677942" y="2140906"/>
                </a:lnTo>
                <a:lnTo>
                  <a:pt x="684461" y="2159582"/>
                </a:lnTo>
                <a:lnTo>
                  <a:pt x="690979" y="2178062"/>
                </a:lnTo>
                <a:lnTo>
                  <a:pt x="697498" y="2196347"/>
                </a:lnTo>
                <a:lnTo>
                  <a:pt x="704017" y="2214436"/>
                </a:lnTo>
                <a:lnTo>
                  <a:pt x="710535" y="2232330"/>
                </a:lnTo>
                <a:lnTo>
                  <a:pt x="717054" y="2250028"/>
                </a:lnTo>
                <a:lnTo>
                  <a:pt x="723573" y="2267531"/>
                </a:lnTo>
                <a:lnTo>
                  <a:pt x="730091" y="2284838"/>
                </a:lnTo>
                <a:lnTo>
                  <a:pt x="736610" y="2301949"/>
                </a:lnTo>
                <a:lnTo>
                  <a:pt x="743129" y="2318865"/>
                </a:lnTo>
                <a:lnTo>
                  <a:pt x="749647" y="2335586"/>
                </a:lnTo>
                <a:lnTo>
                  <a:pt x="756166" y="2352111"/>
                </a:lnTo>
                <a:lnTo>
                  <a:pt x="762685" y="2368440"/>
                </a:lnTo>
                <a:lnTo>
                  <a:pt x="769203" y="2384574"/>
                </a:lnTo>
                <a:lnTo>
                  <a:pt x="775722" y="2400512"/>
                </a:lnTo>
                <a:lnTo>
                  <a:pt x="782241" y="2416254"/>
                </a:lnTo>
                <a:lnTo>
                  <a:pt x="788759" y="2431801"/>
                </a:lnTo>
                <a:lnTo>
                  <a:pt x="795278" y="2447153"/>
                </a:lnTo>
                <a:lnTo>
                  <a:pt x="801797" y="2462309"/>
                </a:lnTo>
                <a:lnTo>
                  <a:pt x="808315" y="2477269"/>
                </a:lnTo>
                <a:lnTo>
                  <a:pt x="814834" y="2492034"/>
                </a:lnTo>
                <a:lnTo>
                  <a:pt x="821353" y="2506603"/>
                </a:lnTo>
                <a:lnTo>
                  <a:pt x="827871" y="2520977"/>
                </a:lnTo>
                <a:lnTo>
                  <a:pt x="834390" y="2535155"/>
                </a:lnTo>
                <a:lnTo>
                  <a:pt x="840909" y="2549138"/>
                </a:lnTo>
                <a:lnTo>
                  <a:pt x="847427" y="2562924"/>
                </a:lnTo>
                <a:lnTo>
                  <a:pt x="853946" y="2576516"/>
                </a:lnTo>
                <a:lnTo>
                  <a:pt x="860465" y="2589912"/>
                </a:lnTo>
                <a:lnTo>
                  <a:pt x="866983" y="2603112"/>
                </a:lnTo>
                <a:lnTo>
                  <a:pt x="873502" y="2616117"/>
                </a:lnTo>
                <a:lnTo>
                  <a:pt x="880021" y="2628926"/>
                </a:lnTo>
                <a:lnTo>
                  <a:pt x="886539" y="2641540"/>
                </a:lnTo>
                <a:lnTo>
                  <a:pt x="893058" y="2653958"/>
                </a:lnTo>
                <a:lnTo>
                  <a:pt x="899577" y="2666180"/>
                </a:lnTo>
                <a:lnTo>
                  <a:pt x="906095" y="2678207"/>
                </a:lnTo>
                <a:lnTo>
                  <a:pt x="912614" y="2690039"/>
                </a:lnTo>
                <a:lnTo>
                  <a:pt x="919133" y="2701674"/>
                </a:lnTo>
                <a:lnTo>
                  <a:pt x="925651" y="2713115"/>
                </a:lnTo>
                <a:lnTo>
                  <a:pt x="932170" y="2724359"/>
                </a:lnTo>
                <a:lnTo>
                  <a:pt x="938689" y="2735409"/>
                </a:lnTo>
                <a:lnTo>
                  <a:pt x="945207" y="2746262"/>
                </a:lnTo>
                <a:lnTo>
                  <a:pt x="951726" y="2756920"/>
                </a:lnTo>
                <a:lnTo>
                  <a:pt x="958245" y="2767383"/>
                </a:lnTo>
                <a:lnTo>
                  <a:pt x="964763" y="2777650"/>
                </a:lnTo>
                <a:lnTo>
                  <a:pt x="971282" y="2787721"/>
                </a:lnTo>
                <a:lnTo>
                  <a:pt x="977801" y="2797597"/>
                </a:lnTo>
                <a:lnTo>
                  <a:pt x="984319" y="2807277"/>
                </a:lnTo>
                <a:lnTo>
                  <a:pt x="990838" y="2816762"/>
                </a:lnTo>
                <a:lnTo>
                  <a:pt x="997357" y="2826051"/>
                </a:lnTo>
                <a:lnTo>
                  <a:pt x="1003875" y="2835144"/>
                </a:lnTo>
                <a:lnTo>
                  <a:pt x="1010394" y="2844042"/>
                </a:lnTo>
                <a:lnTo>
                  <a:pt x="1016913" y="2852745"/>
                </a:lnTo>
                <a:lnTo>
                  <a:pt x="1023431" y="2861252"/>
                </a:lnTo>
                <a:lnTo>
                  <a:pt x="1029950" y="2869563"/>
                </a:lnTo>
                <a:lnTo>
                  <a:pt x="1036469" y="2877679"/>
                </a:lnTo>
                <a:lnTo>
                  <a:pt x="1042988" y="2885599"/>
                </a:lnTo>
                <a:lnTo>
                  <a:pt x="1049506" y="2893323"/>
                </a:lnTo>
                <a:lnTo>
                  <a:pt x="1056025" y="2900852"/>
                </a:lnTo>
                <a:lnTo>
                  <a:pt x="1062544" y="2908186"/>
                </a:lnTo>
                <a:lnTo>
                  <a:pt x="1069062" y="2915324"/>
                </a:lnTo>
                <a:lnTo>
                  <a:pt x="1075581" y="2922266"/>
                </a:lnTo>
                <a:lnTo>
                  <a:pt x="1082100" y="2929013"/>
                </a:lnTo>
                <a:lnTo>
                  <a:pt x="1088618" y="2935564"/>
                </a:lnTo>
                <a:lnTo>
                  <a:pt x="1095137" y="2941920"/>
                </a:lnTo>
                <a:lnTo>
                  <a:pt x="1101656" y="2948080"/>
                </a:lnTo>
                <a:lnTo>
                  <a:pt x="1108174" y="2954045"/>
                </a:lnTo>
                <a:lnTo>
                  <a:pt x="1114693" y="2959814"/>
                </a:lnTo>
                <a:lnTo>
                  <a:pt x="1121212" y="2965387"/>
                </a:lnTo>
                <a:lnTo>
                  <a:pt x="1127730" y="2970765"/>
                </a:lnTo>
                <a:lnTo>
                  <a:pt x="1134249" y="2975948"/>
                </a:lnTo>
                <a:lnTo>
                  <a:pt x="1140768" y="2980934"/>
                </a:lnTo>
                <a:lnTo>
                  <a:pt x="1147286" y="2985726"/>
                </a:lnTo>
                <a:lnTo>
                  <a:pt x="1153805" y="2990321"/>
                </a:lnTo>
                <a:lnTo>
                  <a:pt x="1160324" y="2994721"/>
                </a:lnTo>
                <a:lnTo>
                  <a:pt x="1166842" y="2998926"/>
                </a:lnTo>
                <a:lnTo>
                  <a:pt x="1173361" y="3002935"/>
                </a:lnTo>
                <a:lnTo>
                  <a:pt x="1179880" y="3006748"/>
                </a:lnTo>
                <a:lnTo>
                  <a:pt x="1186398" y="3010366"/>
                </a:lnTo>
                <a:lnTo>
                  <a:pt x="1192917" y="3013788"/>
                </a:lnTo>
                <a:lnTo>
                  <a:pt x="1199436" y="3017015"/>
                </a:lnTo>
                <a:lnTo>
                  <a:pt x="1205954" y="3020046"/>
                </a:lnTo>
                <a:lnTo>
                  <a:pt x="1212473" y="3022882"/>
                </a:lnTo>
                <a:lnTo>
                  <a:pt x="1218992" y="3025522"/>
                </a:lnTo>
                <a:lnTo>
                  <a:pt x="1225510" y="3027967"/>
                </a:lnTo>
                <a:lnTo>
                  <a:pt x="1232029" y="3030215"/>
                </a:lnTo>
                <a:lnTo>
                  <a:pt x="1238548" y="3032269"/>
                </a:lnTo>
                <a:lnTo>
                  <a:pt x="1245066" y="3034127"/>
                </a:lnTo>
                <a:lnTo>
                  <a:pt x="1251585" y="3035789"/>
                </a:lnTo>
                <a:lnTo>
                  <a:pt x="1258104" y="3037256"/>
                </a:lnTo>
                <a:lnTo>
                  <a:pt x="1264622" y="3038527"/>
                </a:lnTo>
                <a:lnTo>
                  <a:pt x="1271141" y="3039602"/>
                </a:lnTo>
                <a:lnTo>
                  <a:pt x="1277660" y="3040482"/>
                </a:lnTo>
                <a:lnTo>
                  <a:pt x="1284178" y="3041167"/>
                </a:lnTo>
                <a:lnTo>
                  <a:pt x="1290697" y="3041656"/>
                </a:lnTo>
                <a:lnTo>
                  <a:pt x="1297216" y="3041949"/>
                </a:lnTo>
                <a:lnTo>
                  <a:pt x="1303734" y="3042047"/>
                </a:lnTo>
                <a:lnTo>
                  <a:pt x="1310253" y="3041949"/>
                </a:lnTo>
                <a:lnTo>
                  <a:pt x="1316772" y="3041656"/>
                </a:lnTo>
                <a:lnTo>
                  <a:pt x="1323290" y="3041167"/>
                </a:lnTo>
                <a:lnTo>
                  <a:pt x="1329809" y="3040482"/>
                </a:lnTo>
                <a:lnTo>
                  <a:pt x="1336328" y="3039602"/>
                </a:lnTo>
                <a:lnTo>
                  <a:pt x="1342846" y="3038527"/>
                </a:lnTo>
                <a:lnTo>
                  <a:pt x="1349365" y="3037256"/>
                </a:lnTo>
                <a:lnTo>
                  <a:pt x="1355884" y="3035789"/>
                </a:lnTo>
                <a:lnTo>
                  <a:pt x="1362402" y="3034127"/>
                </a:lnTo>
                <a:lnTo>
                  <a:pt x="1368921" y="3032269"/>
                </a:lnTo>
                <a:lnTo>
                  <a:pt x="1375440" y="3030215"/>
                </a:lnTo>
                <a:lnTo>
                  <a:pt x="1381958" y="3027967"/>
                </a:lnTo>
                <a:lnTo>
                  <a:pt x="1388477" y="3025522"/>
                </a:lnTo>
                <a:lnTo>
                  <a:pt x="1394996" y="3022882"/>
                </a:lnTo>
                <a:lnTo>
                  <a:pt x="1401514" y="3020046"/>
                </a:lnTo>
                <a:lnTo>
                  <a:pt x="1408033" y="3017015"/>
                </a:lnTo>
                <a:lnTo>
                  <a:pt x="1414552" y="3013788"/>
                </a:lnTo>
                <a:lnTo>
                  <a:pt x="1421070" y="3010366"/>
                </a:lnTo>
                <a:lnTo>
                  <a:pt x="1427589" y="3006748"/>
                </a:lnTo>
                <a:lnTo>
                  <a:pt x="1434108" y="3002935"/>
                </a:lnTo>
                <a:lnTo>
                  <a:pt x="1440626" y="2998926"/>
                </a:lnTo>
                <a:lnTo>
                  <a:pt x="1447145" y="2994721"/>
                </a:lnTo>
                <a:lnTo>
                  <a:pt x="1453664" y="2990321"/>
                </a:lnTo>
                <a:lnTo>
                  <a:pt x="1460182" y="2985726"/>
                </a:lnTo>
                <a:lnTo>
                  <a:pt x="1466701" y="2980934"/>
                </a:lnTo>
                <a:lnTo>
                  <a:pt x="1473220" y="2975948"/>
                </a:lnTo>
                <a:lnTo>
                  <a:pt x="1479739" y="2970765"/>
                </a:lnTo>
                <a:lnTo>
                  <a:pt x="1486257" y="2965387"/>
                </a:lnTo>
                <a:lnTo>
                  <a:pt x="1492776" y="2959814"/>
                </a:lnTo>
                <a:lnTo>
                  <a:pt x="1499295" y="2954045"/>
                </a:lnTo>
                <a:lnTo>
                  <a:pt x="1505813" y="2948080"/>
                </a:lnTo>
                <a:lnTo>
                  <a:pt x="1512332" y="2941920"/>
                </a:lnTo>
                <a:lnTo>
                  <a:pt x="1518851" y="2935564"/>
                </a:lnTo>
                <a:lnTo>
                  <a:pt x="1525369" y="2929013"/>
                </a:lnTo>
                <a:lnTo>
                  <a:pt x="1531888" y="2922266"/>
                </a:lnTo>
                <a:lnTo>
                  <a:pt x="1538407" y="2915324"/>
                </a:lnTo>
                <a:lnTo>
                  <a:pt x="1544925" y="2908186"/>
                </a:lnTo>
                <a:lnTo>
                  <a:pt x="1551444" y="2900852"/>
                </a:lnTo>
                <a:lnTo>
                  <a:pt x="1557963" y="2893323"/>
                </a:lnTo>
                <a:lnTo>
                  <a:pt x="1564481" y="2885599"/>
                </a:lnTo>
                <a:lnTo>
                  <a:pt x="1571000" y="2877679"/>
                </a:lnTo>
                <a:lnTo>
                  <a:pt x="1577519" y="2869563"/>
                </a:lnTo>
                <a:lnTo>
                  <a:pt x="1584037" y="2861252"/>
                </a:lnTo>
                <a:lnTo>
                  <a:pt x="1590556" y="2852745"/>
                </a:lnTo>
                <a:lnTo>
                  <a:pt x="1597075" y="2844042"/>
                </a:lnTo>
                <a:lnTo>
                  <a:pt x="1603593" y="2835144"/>
                </a:lnTo>
                <a:lnTo>
                  <a:pt x="1610112" y="2826051"/>
                </a:lnTo>
                <a:lnTo>
                  <a:pt x="1616631" y="2816762"/>
                </a:lnTo>
                <a:lnTo>
                  <a:pt x="1623149" y="2807277"/>
                </a:lnTo>
                <a:lnTo>
                  <a:pt x="1629668" y="2797597"/>
                </a:lnTo>
                <a:lnTo>
                  <a:pt x="1636187" y="2787721"/>
                </a:lnTo>
                <a:lnTo>
                  <a:pt x="1642705" y="2777650"/>
                </a:lnTo>
                <a:lnTo>
                  <a:pt x="1649224" y="2767383"/>
                </a:lnTo>
                <a:lnTo>
                  <a:pt x="1655743" y="2756920"/>
                </a:lnTo>
                <a:lnTo>
                  <a:pt x="1662261" y="2746262"/>
                </a:lnTo>
                <a:lnTo>
                  <a:pt x="1668780" y="2735409"/>
                </a:lnTo>
                <a:lnTo>
                  <a:pt x="1675299" y="2724359"/>
                </a:lnTo>
                <a:lnTo>
                  <a:pt x="1681817" y="2713115"/>
                </a:lnTo>
                <a:lnTo>
                  <a:pt x="1688336" y="2701674"/>
                </a:lnTo>
                <a:lnTo>
                  <a:pt x="1694855" y="2690039"/>
                </a:lnTo>
                <a:lnTo>
                  <a:pt x="1701373" y="2678207"/>
                </a:lnTo>
                <a:lnTo>
                  <a:pt x="1707892" y="2666180"/>
                </a:lnTo>
                <a:lnTo>
                  <a:pt x="1714411" y="2653958"/>
                </a:lnTo>
                <a:lnTo>
                  <a:pt x="1720929" y="2641540"/>
                </a:lnTo>
                <a:lnTo>
                  <a:pt x="1727448" y="2628926"/>
                </a:lnTo>
                <a:lnTo>
                  <a:pt x="1733967" y="2616117"/>
                </a:lnTo>
                <a:lnTo>
                  <a:pt x="1740485" y="2603112"/>
                </a:lnTo>
                <a:lnTo>
                  <a:pt x="1747004" y="2589912"/>
                </a:lnTo>
                <a:lnTo>
                  <a:pt x="1753523" y="2576516"/>
                </a:lnTo>
                <a:lnTo>
                  <a:pt x="1760041" y="2562924"/>
                </a:lnTo>
                <a:lnTo>
                  <a:pt x="1766560" y="2549138"/>
                </a:lnTo>
                <a:lnTo>
                  <a:pt x="1773079" y="2535155"/>
                </a:lnTo>
                <a:lnTo>
                  <a:pt x="1779597" y="2520977"/>
                </a:lnTo>
                <a:lnTo>
                  <a:pt x="1786116" y="2506603"/>
                </a:lnTo>
                <a:lnTo>
                  <a:pt x="1792635" y="2492034"/>
                </a:lnTo>
                <a:lnTo>
                  <a:pt x="1799153" y="2477269"/>
                </a:lnTo>
                <a:lnTo>
                  <a:pt x="1805672" y="2462309"/>
                </a:lnTo>
                <a:lnTo>
                  <a:pt x="1812191" y="2447153"/>
                </a:lnTo>
                <a:lnTo>
                  <a:pt x="1818709" y="2431801"/>
                </a:lnTo>
                <a:lnTo>
                  <a:pt x="1825228" y="2416254"/>
                </a:lnTo>
                <a:lnTo>
                  <a:pt x="1831747" y="2400512"/>
                </a:lnTo>
                <a:lnTo>
                  <a:pt x="1838265" y="2384574"/>
                </a:lnTo>
                <a:lnTo>
                  <a:pt x="1844784" y="2368440"/>
                </a:lnTo>
                <a:lnTo>
                  <a:pt x="1851303" y="2352111"/>
                </a:lnTo>
                <a:lnTo>
                  <a:pt x="1857821" y="2335586"/>
                </a:lnTo>
                <a:lnTo>
                  <a:pt x="1864340" y="2318865"/>
                </a:lnTo>
                <a:lnTo>
                  <a:pt x="1870859" y="2301949"/>
                </a:lnTo>
                <a:lnTo>
                  <a:pt x="1877378" y="2284838"/>
                </a:lnTo>
                <a:lnTo>
                  <a:pt x="1883896" y="2267531"/>
                </a:lnTo>
                <a:lnTo>
                  <a:pt x="1890415" y="2250028"/>
                </a:lnTo>
                <a:lnTo>
                  <a:pt x="1896934" y="2232330"/>
                </a:lnTo>
                <a:lnTo>
                  <a:pt x="1903452" y="2214436"/>
                </a:lnTo>
                <a:lnTo>
                  <a:pt x="1909971" y="2196347"/>
                </a:lnTo>
                <a:lnTo>
                  <a:pt x="1916490" y="2178062"/>
                </a:lnTo>
                <a:lnTo>
                  <a:pt x="1923008" y="2159582"/>
                </a:lnTo>
                <a:lnTo>
                  <a:pt x="1929527" y="2140906"/>
                </a:lnTo>
                <a:lnTo>
                  <a:pt x="1936046" y="2122034"/>
                </a:lnTo>
                <a:lnTo>
                  <a:pt x="1942564" y="2102967"/>
                </a:lnTo>
                <a:lnTo>
                  <a:pt x="1949083" y="2083704"/>
                </a:lnTo>
                <a:lnTo>
                  <a:pt x="1955602" y="2064246"/>
                </a:lnTo>
                <a:lnTo>
                  <a:pt x="1962120" y="2044592"/>
                </a:lnTo>
                <a:lnTo>
                  <a:pt x="1968639" y="2024743"/>
                </a:lnTo>
                <a:lnTo>
                  <a:pt x="1975158" y="2004698"/>
                </a:lnTo>
                <a:lnTo>
                  <a:pt x="1981676" y="1984458"/>
                </a:lnTo>
                <a:lnTo>
                  <a:pt x="1988195" y="1964022"/>
                </a:lnTo>
                <a:lnTo>
                  <a:pt x="1994714" y="1943390"/>
                </a:lnTo>
                <a:lnTo>
                  <a:pt x="2001232" y="1922563"/>
                </a:lnTo>
                <a:lnTo>
                  <a:pt x="2007751" y="1901540"/>
                </a:lnTo>
                <a:lnTo>
                  <a:pt x="2014270" y="1880322"/>
                </a:lnTo>
                <a:lnTo>
                  <a:pt x="2020788" y="1858908"/>
                </a:lnTo>
                <a:lnTo>
                  <a:pt x="2027307" y="1837299"/>
                </a:lnTo>
                <a:lnTo>
                  <a:pt x="2033826" y="1815494"/>
                </a:lnTo>
                <a:lnTo>
                  <a:pt x="2040344" y="1793493"/>
                </a:lnTo>
                <a:lnTo>
                  <a:pt x="2046863" y="1771297"/>
                </a:lnTo>
                <a:lnTo>
                  <a:pt x="2053382" y="1748905"/>
                </a:lnTo>
                <a:lnTo>
                  <a:pt x="2059900" y="1726318"/>
                </a:lnTo>
                <a:lnTo>
                  <a:pt x="2066419" y="1703535"/>
                </a:lnTo>
                <a:lnTo>
                  <a:pt x="2072938" y="1680557"/>
                </a:lnTo>
                <a:lnTo>
                  <a:pt x="2079456" y="1657383"/>
                </a:lnTo>
                <a:lnTo>
                  <a:pt x="2085975" y="1634014"/>
                </a:lnTo>
                <a:lnTo>
                  <a:pt x="2092494" y="1610449"/>
                </a:lnTo>
                <a:lnTo>
                  <a:pt x="2099012" y="1586688"/>
                </a:lnTo>
                <a:lnTo>
                  <a:pt x="2105531" y="1562732"/>
                </a:lnTo>
                <a:lnTo>
                  <a:pt x="2112050" y="1538580"/>
                </a:lnTo>
                <a:lnTo>
                  <a:pt x="2118568" y="1514233"/>
                </a:lnTo>
                <a:lnTo>
                  <a:pt x="2125087" y="1489690"/>
                </a:lnTo>
                <a:lnTo>
                  <a:pt x="2131606" y="1464952"/>
                </a:lnTo>
                <a:lnTo>
                  <a:pt x="2138124" y="1440018"/>
                </a:lnTo>
                <a:lnTo>
                  <a:pt x="2144643" y="1414889"/>
                </a:lnTo>
                <a:lnTo>
                  <a:pt x="2151162" y="1389564"/>
                </a:lnTo>
                <a:lnTo>
                  <a:pt x="2157680" y="1364043"/>
                </a:lnTo>
                <a:lnTo>
                  <a:pt x="2164199" y="1338327"/>
                </a:lnTo>
                <a:lnTo>
                  <a:pt x="2170718" y="1312415"/>
                </a:lnTo>
                <a:lnTo>
                  <a:pt x="2177236" y="1286308"/>
                </a:lnTo>
                <a:lnTo>
                  <a:pt x="2183755" y="1260005"/>
                </a:lnTo>
                <a:lnTo>
                  <a:pt x="2190274" y="1233507"/>
                </a:lnTo>
                <a:lnTo>
                  <a:pt x="2196792" y="1206813"/>
                </a:lnTo>
                <a:lnTo>
                  <a:pt x="2203311" y="1179923"/>
                </a:lnTo>
                <a:lnTo>
                  <a:pt x="2209830" y="1152838"/>
                </a:lnTo>
                <a:lnTo>
                  <a:pt x="2216348" y="1125557"/>
                </a:lnTo>
                <a:lnTo>
                  <a:pt x="2222867" y="1098081"/>
                </a:lnTo>
                <a:lnTo>
                  <a:pt x="2229386" y="1070409"/>
                </a:lnTo>
                <a:lnTo>
                  <a:pt x="2235904" y="1042542"/>
                </a:lnTo>
                <a:lnTo>
                  <a:pt x="2242423" y="1014479"/>
                </a:lnTo>
                <a:lnTo>
                  <a:pt x="2248942" y="986221"/>
                </a:lnTo>
                <a:lnTo>
                  <a:pt x="2255460" y="957767"/>
                </a:lnTo>
                <a:lnTo>
                  <a:pt x="2261979" y="929117"/>
                </a:lnTo>
                <a:lnTo>
                  <a:pt x="2268498" y="900272"/>
                </a:lnTo>
                <a:lnTo>
                  <a:pt x="2275016" y="871231"/>
                </a:lnTo>
                <a:lnTo>
                  <a:pt x="2281535" y="841995"/>
                </a:lnTo>
                <a:lnTo>
                  <a:pt x="2288054" y="812563"/>
                </a:lnTo>
                <a:lnTo>
                  <a:pt x="2294573" y="782936"/>
                </a:lnTo>
                <a:lnTo>
                  <a:pt x="2301091" y="753113"/>
                </a:lnTo>
                <a:lnTo>
                  <a:pt x="2307610" y="723095"/>
                </a:lnTo>
                <a:lnTo>
                  <a:pt x="2314129" y="692880"/>
                </a:lnTo>
                <a:lnTo>
                  <a:pt x="2320647" y="662471"/>
                </a:lnTo>
                <a:lnTo>
                  <a:pt x="2327166" y="631866"/>
                </a:lnTo>
                <a:lnTo>
                  <a:pt x="2333685" y="601065"/>
                </a:lnTo>
                <a:lnTo>
                  <a:pt x="2340203" y="570069"/>
                </a:lnTo>
                <a:lnTo>
                  <a:pt x="2346722" y="538877"/>
                </a:lnTo>
                <a:lnTo>
                  <a:pt x="2353241" y="507489"/>
                </a:lnTo>
                <a:lnTo>
                  <a:pt x="2359759" y="475907"/>
                </a:lnTo>
                <a:lnTo>
                  <a:pt x="2366278" y="444128"/>
                </a:lnTo>
                <a:lnTo>
                  <a:pt x="2372797" y="412154"/>
                </a:lnTo>
                <a:lnTo>
                  <a:pt x="2379315" y="379984"/>
                </a:lnTo>
                <a:lnTo>
                  <a:pt x="2385834" y="347619"/>
                </a:lnTo>
                <a:lnTo>
                  <a:pt x="2392353" y="315058"/>
                </a:lnTo>
                <a:lnTo>
                  <a:pt x="2398871" y="282302"/>
                </a:lnTo>
                <a:lnTo>
                  <a:pt x="2405390" y="249350"/>
                </a:lnTo>
                <a:lnTo>
                  <a:pt x="2411909" y="216203"/>
                </a:lnTo>
                <a:lnTo>
                  <a:pt x="2418427" y="182860"/>
                </a:lnTo>
                <a:lnTo>
                  <a:pt x="2424946" y="149321"/>
                </a:lnTo>
                <a:lnTo>
                  <a:pt x="2431465" y="115587"/>
                </a:lnTo>
                <a:lnTo>
                  <a:pt x="2437983" y="81657"/>
                </a:lnTo>
                <a:lnTo>
                  <a:pt x="2444502" y="47532"/>
                </a:lnTo>
                <a:lnTo>
                  <a:pt x="2451021" y="13211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14758A"/>
            </a:solidFill>
            <a:prstDash val="solid"/>
          </a:ln>
        </p:spPr>
      </p:sp>
      <p:sp>
        <p:nvSpPr>
          <p:cNvPr id="44" name="Graafiku punkt">
            <a:extLst xmlns:a="http://schemas.openxmlformats.org/drawingml/2006/main">
              <a:ext uri="{FF2B5EF4-FFF2-40B4-BE49-F238E27FC236}">
                <a16:creationId xmlns:a16="http://schemas.microsoft.com/office/drawing/2014/main" id="{CEF22AC9-80B6-459C-A888-9D4F42EC4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8144" y="3437334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4C60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5" name="Tekst">
            <a:extLst xmlns:a="http://schemas.openxmlformats.org/drawingml/2006/main">
              <a:ext uri="{FF2B5EF4-FFF2-40B4-BE49-F238E27FC236}">
                <a16:creationId xmlns:a16="http://schemas.microsoft.com/office/drawing/2014/main" id="{23369922-E800-49CE-8670-4FC8A48A1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8644" y="3056334"/>
            <a:ext cx="1381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B64C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B64C6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B64C60"/>
                </a:solidFill>
                <a:latin typeface="Arial"/>
                <a:ea typeface="Arial"/>
                <a:cs typeface="Arial"/>
              </a:rPr>
              <a:t>(0; 3)</a:t>
            </a:r>
          </a:p>
        </p:txBody>
      </p:sp>
      <p:sp>
        <p:nvSpPr>
          <p:cNvPr id="46" name="Graafiku punkt">
            <a:extLst xmlns:a="http://schemas.openxmlformats.org/drawingml/2006/main">
              <a:ext uri="{FF2B5EF4-FFF2-40B4-BE49-F238E27FC236}">
                <a16:creationId xmlns:a16="http://schemas.microsoft.com/office/drawing/2014/main" id="{3FEC2A49-34B1-4B75-A84F-AA4922EC8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6456" y="3437334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4C60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7" name="Tekst">
            <a:extLst xmlns:a="http://schemas.openxmlformats.org/drawingml/2006/main">
              <a:ext uri="{FF2B5EF4-FFF2-40B4-BE49-F238E27FC236}">
                <a16:creationId xmlns:a16="http://schemas.microsoft.com/office/drawing/2014/main" id="{9D13EAD5-5E17-4B03-A352-6752759BD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36956" y="3056334"/>
            <a:ext cx="1381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B64C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B64C6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B64C60"/>
                </a:solidFill>
                <a:latin typeface="Arial"/>
                <a:ea typeface="Arial"/>
                <a:cs typeface="Arial"/>
              </a:rPr>
              <a:t>(4; 3)</a:t>
            </a:r>
          </a:p>
        </p:txBody>
      </p:sp>
    </p:spTree>
    <p:extLst>
      <p:ext uri="{BB962C8B-B14F-4D97-AF65-F5344CB8AC3E}">
        <p14:creationId xmlns:p14="http://schemas.microsoft.com/office/powerpoint/2010/main" val="4782107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Tekst">
            <a:extLst xmlns:a="http://schemas.openxmlformats.org/drawingml/2006/main">
              <a:ext uri="{FF2B5EF4-FFF2-40B4-BE49-F238E27FC236}">
                <a16:creationId xmlns:a16="http://schemas.microsoft.com/office/drawing/2014/main" id="{7330BFEA-0E64-4C56-A362-C32595120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Kas igal paraboolil on nullkohad?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30412ECA-88DC-4A9B-B0DE-98D7E2CC3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FC91BEE5-EB0F-49D8-85B4-8C560EA44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2B6ABE1B-330E-4F50-BEDA-D12DA7758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6C0E7135-5D36-4D54-9C16-FB0832B23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Vaata funktsiooni y = x² + 1.</a:t>
            </a:r>
          </a:p>
        </p:txBody>
      </p:sp>
      <p:sp>
        <p:nvSpPr>
          <p:cNvPr id="6" name="Joon">
            <a:extLst xmlns:a="http://schemas.openxmlformats.org/drawingml/2006/main">
              <a:ext uri="{FF2B5EF4-FFF2-40B4-BE49-F238E27FC236}">
                <a16:creationId xmlns:a16="http://schemas.microsoft.com/office/drawing/2014/main" id="{AD3DD3EF-27D3-4A49-9819-9723A5DD9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02323E29-54F0-4A21-9A6B-F41EE0CC5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7366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−3</a:t>
            </a:r>
          </a:p>
        </p:txBody>
      </p:sp>
      <p:sp>
        <p:nvSpPr>
          <p:cNvPr id="8" name="Joon">
            <a:extLst xmlns:a="http://schemas.openxmlformats.org/drawingml/2006/main">
              <a:ext uri="{FF2B5EF4-FFF2-40B4-BE49-F238E27FC236}">
                <a16:creationId xmlns:a16="http://schemas.microsoft.com/office/drawing/2014/main" id="{EAAD01AD-F7BF-4129-BEFC-5A43CB99A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4344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9" name="Tekst">
            <a:extLst xmlns:a="http://schemas.openxmlformats.org/drawingml/2006/main">
              <a:ext uri="{FF2B5EF4-FFF2-40B4-BE49-F238E27FC236}">
                <a16:creationId xmlns:a16="http://schemas.microsoft.com/office/drawing/2014/main" id="{129B1907-03AE-422C-A1BD-39370AD33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1944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10" name="Joon">
            <a:extLst xmlns:a="http://schemas.openxmlformats.org/drawingml/2006/main">
              <a:ext uri="{FF2B5EF4-FFF2-40B4-BE49-F238E27FC236}">
                <a16:creationId xmlns:a16="http://schemas.microsoft.com/office/drawing/2014/main" id="{14E85BF1-8198-41D7-8280-279F09F3D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8922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1" name="Tekst">
            <a:extLst xmlns:a="http://schemas.openxmlformats.org/drawingml/2006/main">
              <a:ext uri="{FF2B5EF4-FFF2-40B4-BE49-F238E27FC236}">
                <a16:creationId xmlns:a16="http://schemas.microsoft.com/office/drawing/2014/main" id="{295D8B88-BC48-4EF1-B59F-01AFD873D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522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12" name="Joon">
            <a:extLst xmlns:a="http://schemas.openxmlformats.org/drawingml/2006/main">
              <a:ext uri="{FF2B5EF4-FFF2-40B4-BE49-F238E27FC236}">
                <a16:creationId xmlns:a16="http://schemas.microsoft.com/office/drawing/2014/main" id="{8937C22F-42C1-4FBA-B5C3-DF8E6D9AD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3" name="Joon">
            <a:extLst xmlns:a="http://schemas.openxmlformats.org/drawingml/2006/main">
              <a:ext uri="{FF2B5EF4-FFF2-40B4-BE49-F238E27FC236}">
                <a16:creationId xmlns:a16="http://schemas.microsoft.com/office/drawing/2014/main" id="{C1B1DF7B-5B8E-43F8-8A5B-A9AC95E20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8078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4" name="Tekst">
            <a:extLst xmlns:a="http://schemas.openxmlformats.org/drawingml/2006/main">
              <a:ext uri="{FF2B5EF4-FFF2-40B4-BE49-F238E27FC236}">
                <a16:creationId xmlns:a16="http://schemas.microsoft.com/office/drawing/2014/main" id="{70DB5152-44C3-4FA4-8DD6-D749DA85B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5678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5" name="Joon">
            <a:extLst xmlns:a="http://schemas.openxmlformats.org/drawingml/2006/main">
              <a:ext uri="{FF2B5EF4-FFF2-40B4-BE49-F238E27FC236}">
                <a16:creationId xmlns:a16="http://schemas.microsoft.com/office/drawing/2014/main" id="{ED8AD673-A3F8-45C9-BDCE-CF18EDEF5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2656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6" name="Tekst">
            <a:extLst xmlns:a="http://schemas.openxmlformats.org/drawingml/2006/main">
              <a:ext uri="{FF2B5EF4-FFF2-40B4-BE49-F238E27FC236}">
                <a16:creationId xmlns:a16="http://schemas.microsoft.com/office/drawing/2014/main" id="{01244BF2-AB04-4003-B077-14F7555FF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0256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7" name="Joon">
            <a:extLst xmlns:a="http://schemas.openxmlformats.org/drawingml/2006/main">
              <a:ext uri="{FF2B5EF4-FFF2-40B4-BE49-F238E27FC236}">
                <a16:creationId xmlns:a16="http://schemas.microsoft.com/office/drawing/2014/main" id="{803E10F3-A0D6-4530-8790-EABB32E3C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57234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8" name="Tekst">
            <a:extLst xmlns:a="http://schemas.openxmlformats.org/drawingml/2006/main">
              <a:ext uri="{FF2B5EF4-FFF2-40B4-BE49-F238E27FC236}">
                <a16:creationId xmlns:a16="http://schemas.microsoft.com/office/drawing/2014/main" id="{24378708-6529-409B-862C-DA203B984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4834" y="4912519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9" name="Joon">
            <a:extLst xmlns:a="http://schemas.openxmlformats.org/drawingml/2006/main">
              <a:ext uri="{FF2B5EF4-FFF2-40B4-BE49-F238E27FC236}">
                <a16:creationId xmlns:a16="http://schemas.microsoft.com/office/drawing/2014/main" id="{23572B44-3F2C-4BEF-9596-BEA8DA172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5686425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0" name="Tekst">
            <a:extLst xmlns:a="http://schemas.openxmlformats.org/drawingml/2006/main">
              <a:ext uri="{FF2B5EF4-FFF2-40B4-BE49-F238E27FC236}">
                <a16:creationId xmlns:a16="http://schemas.microsoft.com/office/drawing/2014/main" id="{EDE4562B-A2A7-4CB1-AC0B-83303AF1F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5543550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21" name="Joon">
            <a:extLst xmlns:a="http://schemas.openxmlformats.org/drawingml/2006/main">
              <a:ext uri="{FF2B5EF4-FFF2-40B4-BE49-F238E27FC236}">
                <a16:creationId xmlns:a16="http://schemas.microsoft.com/office/drawing/2014/main" id="{5FC0464F-8F59-42D1-8403-0953BAB2A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5251847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2" name="Tekst">
            <a:extLst xmlns:a="http://schemas.openxmlformats.org/drawingml/2006/main">
              <a:ext uri="{FF2B5EF4-FFF2-40B4-BE49-F238E27FC236}">
                <a16:creationId xmlns:a16="http://schemas.microsoft.com/office/drawing/2014/main" id="{E56DF521-1F2F-4949-BA9E-9588C5829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5108972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23" name="Joon">
            <a:extLst xmlns:a="http://schemas.openxmlformats.org/drawingml/2006/main">
              <a:ext uri="{FF2B5EF4-FFF2-40B4-BE49-F238E27FC236}">
                <a16:creationId xmlns:a16="http://schemas.microsoft.com/office/drawing/2014/main" id="{CDD7496F-16FB-4389-901E-F83899692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4817269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4" name="Joon">
            <a:extLst xmlns:a="http://schemas.openxmlformats.org/drawingml/2006/main">
              <a:ext uri="{FF2B5EF4-FFF2-40B4-BE49-F238E27FC236}">
                <a16:creationId xmlns:a16="http://schemas.microsoft.com/office/drawing/2014/main" id="{B8DB84EE-E89C-4A5B-A16A-339541C1B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4382691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5" name="Tekst">
            <a:extLst xmlns:a="http://schemas.openxmlformats.org/drawingml/2006/main">
              <a:ext uri="{FF2B5EF4-FFF2-40B4-BE49-F238E27FC236}">
                <a16:creationId xmlns:a16="http://schemas.microsoft.com/office/drawing/2014/main" id="{8F2750CC-211D-4F10-8575-BAA7BF91E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239816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26" name="Joon">
            <a:extLst xmlns:a="http://schemas.openxmlformats.org/drawingml/2006/main">
              <a:ext uri="{FF2B5EF4-FFF2-40B4-BE49-F238E27FC236}">
                <a16:creationId xmlns:a16="http://schemas.microsoft.com/office/drawing/2014/main" id="{00773E33-B65E-4A84-9BA5-A9EAC37C9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3948113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7" name="Tekst">
            <a:extLst xmlns:a="http://schemas.openxmlformats.org/drawingml/2006/main">
              <a:ext uri="{FF2B5EF4-FFF2-40B4-BE49-F238E27FC236}">
                <a16:creationId xmlns:a16="http://schemas.microsoft.com/office/drawing/2014/main" id="{952D9BC9-2E46-4781-82FF-CB21ADB5C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805238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8" name="Joon">
            <a:extLst xmlns:a="http://schemas.openxmlformats.org/drawingml/2006/main">
              <a:ext uri="{FF2B5EF4-FFF2-40B4-BE49-F238E27FC236}">
                <a16:creationId xmlns:a16="http://schemas.microsoft.com/office/drawing/2014/main" id="{58921470-B676-4CFE-897E-E28F9123F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3513534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9" name="Tekst">
            <a:extLst xmlns:a="http://schemas.openxmlformats.org/drawingml/2006/main">
              <a:ext uri="{FF2B5EF4-FFF2-40B4-BE49-F238E27FC236}">
                <a16:creationId xmlns:a16="http://schemas.microsoft.com/office/drawing/2014/main" id="{9A91AFD8-8BE8-483B-8674-B06A13940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370659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30" name="Joon">
            <a:extLst xmlns:a="http://schemas.openxmlformats.org/drawingml/2006/main">
              <a:ext uri="{FF2B5EF4-FFF2-40B4-BE49-F238E27FC236}">
                <a16:creationId xmlns:a16="http://schemas.microsoft.com/office/drawing/2014/main" id="{ED45263E-EE60-47AA-B459-7A25F836D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3078956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31" name="Tekst">
            <a:extLst xmlns:a="http://schemas.openxmlformats.org/drawingml/2006/main">
              <a:ext uri="{FF2B5EF4-FFF2-40B4-BE49-F238E27FC236}">
                <a16:creationId xmlns:a16="http://schemas.microsoft.com/office/drawing/2014/main" id="{59EC4A89-DACA-44C0-AE4A-C1DC52ACE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936081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32" name="Joon">
            <a:extLst xmlns:a="http://schemas.openxmlformats.org/drawingml/2006/main">
              <a:ext uri="{FF2B5EF4-FFF2-40B4-BE49-F238E27FC236}">
                <a16:creationId xmlns:a16="http://schemas.microsoft.com/office/drawing/2014/main" id="{319A782A-ED2F-4AC5-A503-11297D7FF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2644378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33" name="Tekst">
            <a:extLst xmlns:a="http://schemas.openxmlformats.org/drawingml/2006/main">
              <a:ext uri="{FF2B5EF4-FFF2-40B4-BE49-F238E27FC236}">
                <a16:creationId xmlns:a16="http://schemas.microsoft.com/office/drawing/2014/main" id="{393E0266-1741-46EF-9148-877CB7BF6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501503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34" name="Joon">
            <a:extLst xmlns:a="http://schemas.openxmlformats.org/drawingml/2006/main">
              <a:ext uri="{FF2B5EF4-FFF2-40B4-BE49-F238E27FC236}">
                <a16:creationId xmlns:a16="http://schemas.microsoft.com/office/drawing/2014/main" id="{A50B1502-8725-4165-A046-853DE4204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2209800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35" name="Tekst">
            <a:extLst xmlns:a="http://schemas.openxmlformats.org/drawingml/2006/main">
              <a:ext uri="{FF2B5EF4-FFF2-40B4-BE49-F238E27FC236}">
                <a16:creationId xmlns:a16="http://schemas.microsoft.com/office/drawing/2014/main" id="{FB59ADEE-567B-41B3-BD8A-71A8AA5D6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066925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36" name="Joon">
            <a:extLst xmlns:a="http://schemas.openxmlformats.org/drawingml/2006/main">
              <a:ext uri="{FF2B5EF4-FFF2-40B4-BE49-F238E27FC236}">
                <a16:creationId xmlns:a16="http://schemas.microsoft.com/office/drawing/2014/main" id="{5DEF7F62-8CD2-403F-BDC3-6C68B339A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4817269"/>
            <a:ext cx="2607469" cy="9525"/>
          </a:xfrm>
          <a:custGeom xmlns:a="http://schemas.openxmlformats.org/drawingml/2006/main">
            <a:pathLst>
              <a:path w="2607469" h="9525">
                <a:moveTo>
                  <a:pt x="0" y="0"/>
                </a:moveTo>
                <a:lnTo>
                  <a:pt x="260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37" name="Joon">
            <a:extLst xmlns:a="http://schemas.openxmlformats.org/drawingml/2006/main">
              <a:ext uri="{FF2B5EF4-FFF2-40B4-BE49-F238E27FC236}">
                <a16:creationId xmlns:a16="http://schemas.microsoft.com/office/drawing/2014/main" id="{84FC9B50-4B49-4949-B356-E5C6EF0AC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38" name="Tekst">
            <a:extLst xmlns:a="http://schemas.openxmlformats.org/drawingml/2006/main">
              <a:ext uri="{FF2B5EF4-FFF2-40B4-BE49-F238E27FC236}">
                <a16:creationId xmlns:a16="http://schemas.microsoft.com/office/drawing/2014/main" id="{8565933E-8DFC-4E5E-9673-27566F4CE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3434" y="4588669"/>
            <a:ext cx="28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  <p:sp>
        <p:nvSpPr>
          <p:cNvPr id="39" name="Tekst">
            <a:extLst xmlns:a="http://schemas.openxmlformats.org/drawingml/2006/main">
              <a:ext uri="{FF2B5EF4-FFF2-40B4-BE49-F238E27FC236}">
                <a16:creationId xmlns:a16="http://schemas.microsoft.com/office/drawing/2014/main" id="{890D3E74-9780-4278-8AC9-16E3986FE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1981200"/>
            <a:ext cx="857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y</a:t>
            </a:r>
          </a:p>
        </p:txBody>
      </p:sp>
      <p:sp>
        <p:nvSpPr>
          <p:cNvPr id="40" name="Õppuri kõver 0">
            <a:extLst xmlns:a="http://schemas.openxmlformats.org/drawingml/2006/main">
              <a:ext uri="{FF2B5EF4-FFF2-40B4-BE49-F238E27FC236}">
                <a16:creationId xmlns:a16="http://schemas.microsoft.com/office/drawing/2014/main" id="{238119AA-D78E-418D-A907-76BAE1E36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9766" y="2209800"/>
            <a:ext cx="2607469" cy="3476625"/>
          </a:xfrm>
          <a:custGeom xmlns:a="http://schemas.openxmlformats.org/drawingml/2006/main">
            <a:pathLst>
              <a:path w="2607469" h="3476625">
                <a:moveTo>
                  <a:pt x="332452" y="2075"/>
                </a:moveTo>
                <a:lnTo>
                  <a:pt x="338971" y="31116"/>
                </a:lnTo>
                <a:lnTo>
                  <a:pt x="345490" y="59961"/>
                </a:lnTo>
                <a:lnTo>
                  <a:pt x="352008" y="88610"/>
                </a:lnTo>
                <a:lnTo>
                  <a:pt x="358527" y="117064"/>
                </a:lnTo>
                <a:lnTo>
                  <a:pt x="365046" y="145323"/>
                </a:lnTo>
                <a:lnTo>
                  <a:pt x="371564" y="173386"/>
                </a:lnTo>
                <a:lnTo>
                  <a:pt x="378083" y="201253"/>
                </a:lnTo>
                <a:lnTo>
                  <a:pt x="384602" y="228925"/>
                </a:lnTo>
                <a:lnTo>
                  <a:pt x="391120" y="256401"/>
                </a:lnTo>
                <a:lnTo>
                  <a:pt x="397639" y="283682"/>
                </a:lnTo>
                <a:lnTo>
                  <a:pt x="404158" y="310767"/>
                </a:lnTo>
                <a:lnTo>
                  <a:pt x="410676" y="337656"/>
                </a:lnTo>
                <a:lnTo>
                  <a:pt x="417195" y="364350"/>
                </a:lnTo>
                <a:lnTo>
                  <a:pt x="423714" y="390849"/>
                </a:lnTo>
                <a:lnTo>
                  <a:pt x="430232" y="417152"/>
                </a:lnTo>
                <a:lnTo>
                  <a:pt x="436751" y="443259"/>
                </a:lnTo>
                <a:lnTo>
                  <a:pt x="443270" y="469171"/>
                </a:lnTo>
                <a:lnTo>
                  <a:pt x="449788" y="494887"/>
                </a:lnTo>
                <a:lnTo>
                  <a:pt x="456307" y="520407"/>
                </a:lnTo>
                <a:lnTo>
                  <a:pt x="462826" y="545732"/>
                </a:lnTo>
                <a:lnTo>
                  <a:pt x="469344" y="570862"/>
                </a:lnTo>
                <a:lnTo>
                  <a:pt x="475863" y="595796"/>
                </a:lnTo>
                <a:lnTo>
                  <a:pt x="482382" y="620534"/>
                </a:lnTo>
                <a:lnTo>
                  <a:pt x="488900" y="645077"/>
                </a:lnTo>
                <a:lnTo>
                  <a:pt x="495419" y="669424"/>
                </a:lnTo>
                <a:lnTo>
                  <a:pt x="501938" y="693576"/>
                </a:lnTo>
                <a:lnTo>
                  <a:pt x="508456" y="717532"/>
                </a:lnTo>
                <a:lnTo>
                  <a:pt x="514975" y="741293"/>
                </a:lnTo>
                <a:lnTo>
                  <a:pt x="521494" y="764858"/>
                </a:lnTo>
                <a:lnTo>
                  <a:pt x="528012" y="788227"/>
                </a:lnTo>
                <a:lnTo>
                  <a:pt x="534531" y="811401"/>
                </a:lnTo>
                <a:lnTo>
                  <a:pt x="541050" y="834379"/>
                </a:lnTo>
                <a:lnTo>
                  <a:pt x="547568" y="857162"/>
                </a:lnTo>
                <a:lnTo>
                  <a:pt x="554087" y="879749"/>
                </a:lnTo>
                <a:lnTo>
                  <a:pt x="560606" y="902141"/>
                </a:lnTo>
                <a:lnTo>
                  <a:pt x="567124" y="924337"/>
                </a:lnTo>
                <a:lnTo>
                  <a:pt x="573643" y="946337"/>
                </a:lnTo>
                <a:lnTo>
                  <a:pt x="580162" y="968142"/>
                </a:lnTo>
                <a:lnTo>
                  <a:pt x="586680" y="989752"/>
                </a:lnTo>
                <a:lnTo>
                  <a:pt x="593199" y="1011166"/>
                </a:lnTo>
                <a:lnTo>
                  <a:pt x="599718" y="1032384"/>
                </a:lnTo>
                <a:lnTo>
                  <a:pt x="606236" y="1053407"/>
                </a:lnTo>
                <a:lnTo>
                  <a:pt x="612755" y="1074234"/>
                </a:lnTo>
                <a:lnTo>
                  <a:pt x="619274" y="1094865"/>
                </a:lnTo>
                <a:lnTo>
                  <a:pt x="625793" y="1115301"/>
                </a:lnTo>
                <a:lnTo>
                  <a:pt x="632311" y="1135542"/>
                </a:lnTo>
                <a:lnTo>
                  <a:pt x="638830" y="1155587"/>
                </a:lnTo>
                <a:lnTo>
                  <a:pt x="645349" y="1175436"/>
                </a:lnTo>
                <a:lnTo>
                  <a:pt x="651867" y="1195090"/>
                </a:lnTo>
                <a:lnTo>
                  <a:pt x="658386" y="1214548"/>
                </a:lnTo>
                <a:lnTo>
                  <a:pt x="664905" y="1233811"/>
                </a:lnTo>
                <a:lnTo>
                  <a:pt x="671423" y="1252878"/>
                </a:lnTo>
                <a:lnTo>
                  <a:pt x="677942" y="1271749"/>
                </a:lnTo>
                <a:lnTo>
                  <a:pt x="684461" y="1290425"/>
                </a:lnTo>
                <a:lnTo>
                  <a:pt x="690979" y="1308906"/>
                </a:lnTo>
                <a:lnTo>
                  <a:pt x="697498" y="1327191"/>
                </a:lnTo>
                <a:lnTo>
                  <a:pt x="704017" y="1345280"/>
                </a:lnTo>
                <a:lnTo>
                  <a:pt x="710535" y="1363174"/>
                </a:lnTo>
                <a:lnTo>
                  <a:pt x="717054" y="1380872"/>
                </a:lnTo>
                <a:lnTo>
                  <a:pt x="723573" y="1398375"/>
                </a:lnTo>
                <a:lnTo>
                  <a:pt x="730091" y="1415682"/>
                </a:lnTo>
                <a:lnTo>
                  <a:pt x="736610" y="1432793"/>
                </a:lnTo>
                <a:lnTo>
                  <a:pt x="743129" y="1449709"/>
                </a:lnTo>
                <a:lnTo>
                  <a:pt x="749647" y="1466430"/>
                </a:lnTo>
                <a:lnTo>
                  <a:pt x="756166" y="1482954"/>
                </a:lnTo>
                <a:lnTo>
                  <a:pt x="762685" y="1499284"/>
                </a:lnTo>
                <a:lnTo>
                  <a:pt x="769203" y="1515417"/>
                </a:lnTo>
                <a:lnTo>
                  <a:pt x="775722" y="1531356"/>
                </a:lnTo>
                <a:lnTo>
                  <a:pt x="782241" y="1547098"/>
                </a:lnTo>
                <a:lnTo>
                  <a:pt x="788759" y="1562645"/>
                </a:lnTo>
                <a:lnTo>
                  <a:pt x="795278" y="1577997"/>
                </a:lnTo>
                <a:lnTo>
                  <a:pt x="801797" y="1593153"/>
                </a:lnTo>
                <a:lnTo>
                  <a:pt x="808315" y="1608113"/>
                </a:lnTo>
                <a:lnTo>
                  <a:pt x="814834" y="1622878"/>
                </a:lnTo>
                <a:lnTo>
                  <a:pt x="821353" y="1637447"/>
                </a:lnTo>
                <a:lnTo>
                  <a:pt x="827871" y="1651821"/>
                </a:lnTo>
                <a:lnTo>
                  <a:pt x="834390" y="1665999"/>
                </a:lnTo>
                <a:lnTo>
                  <a:pt x="840909" y="1679981"/>
                </a:lnTo>
                <a:lnTo>
                  <a:pt x="847427" y="1693768"/>
                </a:lnTo>
                <a:lnTo>
                  <a:pt x="853946" y="1707360"/>
                </a:lnTo>
                <a:lnTo>
                  <a:pt x="860465" y="1720756"/>
                </a:lnTo>
                <a:lnTo>
                  <a:pt x="866983" y="1733956"/>
                </a:lnTo>
                <a:lnTo>
                  <a:pt x="873502" y="1746961"/>
                </a:lnTo>
                <a:lnTo>
                  <a:pt x="880021" y="1759770"/>
                </a:lnTo>
                <a:lnTo>
                  <a:pt x="886539" y="1772383"/>
                </a:lnTo>
                <a:lnTo>
                  <a:pt x="893058" y="1784801"/>
                </a:lnTo>
                <a:lnTo>
                  <a:pt x="899577" y="1797024"/>
                </a:lnTo>
                <a:lnTo>
                  <a:pt x="906095" y="1809051"/>
                </a:lnTo>
                <a:lnTo>
                  <a:pt x="912614" y="1820882"/>
                </a:lnTo>
                <a:lnTo>
                  <a:pt x="919133" y="1832518"/>
                </a:lnTo>
                <a:lnTo>
                  <a:pt x="925651" y="1843958"/>
                </a:lnTo>
                <a:lnTo>
                  <a:pt x="932170" y="1855203"/>
                </a:lnTo>
                <a:lnTo>
                  <a:pt x="938689" y="1866252"/>
                </a:lnTo>
                <a:lnTo>
                  <a:pt x="945207" y="1877106"/>
                </a:lnTo>
                <a:lnTo>
                  <a:pt x="951726" y="1887764"/>
                </a:lnTo>
                <a:lnTo>
                  <a:pt x="958245" y="1898226"/>
                </a:lnTo>
                <a:lnTo>
                  <a:pt x="964763" y="1908493"/>
                </a:lnTo>
                <a:lnTo>
                  <a:pt x="971282" y="1918565"/>
                </a:lnTo>
                <a:lnTo>
                  <a:pt x="977801" y="1928440"/>
                </a:lnTo>
                <a:lnTo>
                  <a:pt x="984319" y="1938121"/>
                </a:lnTo>
                <a:lnTo>
                  <a:pt x="990838" y="1947605"/>
                </a:lnTo>
                <a:lnTo>
                  <a:pt x="997357" y="1956894"/>
                </a:lnTo>
                <a:lnTo>
                  <a:pt x="1003875" y="1965988"/>
                </a:lnTo>
                <a:lnTo>
                  <a:pt x="1010394" y="1974886"/>
                </a:lnTo>
                <a:lnTo>
                  <a:pt x="1016913" y="1983588"/>
                </a:lnTo>
                <a:lnTo>
                  <a:pt x="1023431" y="1992095"/>
                </a:lnTo>
                <a:lnTo>
                  <a:pt x="1029950" y="2000407"/>
                </a:lnTo>
                <a:lnTo>
                  <a:pt x="1036469" y="2008522"/>
                </a:lnTo>
                <a:lnTo>
                  <a:pt x="1042988" y="2016443"/>
                </a:lnTo>
                <a:lnTo>
                  <a:pt x="1049506" y="2024167"/>
                </a:lnTo>
                <a:lnTo>
                  <a:pt x="1056025" y="2031696"/>
                </a:lnTo>
                <a:lnTo>
                  <a:pt x="1062544" y="2039030"/>
                </a:lnTo>
                <a:lnTo>
                  <a:pt x="1069062" y="2046168"/>
                </a:lnTo>
                <a:lnTo>
                  <a:pt x="1075581" y="2053110"/>
                </a:lnTo>
                <a:lnTo>
                  <a:pt x="1082100" y="2059857"/>
                </a:lnTo>
                <a:lnTo>
                  <a:pt x="1088618" y="2066408"/>
                </a:lnTo>
                <a:lnTo>
                  <a:pt x="1095137" y="2072764"/>
                </a:lnTo>
                <a:lnTo>
                  <a:pt x="1101656" y="2078924"/>
                </a:lnTo>
                <a:lnTo>
                  <a:pt x="1108174" y="2084889"/>
                </a:lnTo>
                <a:lnTo>
                  <a:pt x="1114693" y="2090658"/>
                </a:lnTo>
                <a:lnTo>
                  <a:pt x="1121212" y="2096231"/>
                </a:lnTo>
                <a:lnTo>
                  <a:pt x="1127730" y="2101609"/>
                </a:lnTo>
                <a:lnTo>
                  <a:pt x="1134249" y="2106791"/>
                </a:lnTo>
                <a:lnTo>
                  <a:pt x="1140768" y="2111778"/>
                </a:lnTo>
                <a:lnTo>
                  <a:pt x="1147286" y="2116569"/>
                </a:lnTo>
                <a:lnTo>
                  <a:pt x="1153805" y="2121165"/>
                </a:lnTo>
                <a:lnTo>
                  <a:pt x="1160324" y="2125565"/>
                </a:lnTo>
                <a:lnTo>
                  <a:pt x="1166842" y="2129770"/>
                </a:lnTo>
                <a:lnTo>
                  <a:pt x="1173361" y="2133779"/>
                </a:lnTo>
                <a:lnTo>
                  <a:pt x="1179880" y="2137592"/>
                </a:lnTo>
                <a:lnTo>
                  <a:pt x="1186398" y="2141210"/>
                </a:lnTo>
                <a:lnTo>
                  <a:pt x="1192917" y="2144632"/>
                </a:lnTo>
                <a:lnTo>
                  <a:pt x="1199436" y="2147859"/>
                </a:lnTo>
                <a:lnTo>
                  <a:pt x="1205954" y="2150890"/>
                </a:lnTo>
                <a:lnTo>
                  <a:pt x="1212473" y="2153726"/>
                </a:lnTo>
                <a:lnTo>
                  <a:pt x="1218992" y="2156366"/>
                </a:lnTo>
                <a:lnTo>
                  <a:pt x="1225510" y="2158810"/>
                </a:lnTo>
                <a:lnTo>
                  <a:pt x="1232029" y="2161059"/>
                </a:lnTo>
                <a:lnTo>
                  <a:pt x="1238548" y="2163113"/>
                </a:lnTo>
                <a:lnTo>
                  <a:pt x="1245066" y="2164970"/>
                </a:lnTo>
                <a:lnTo>
                  <a:pt x="1251585" y="2166633"/>
                </a:lnTo>
                <a:lnTo>
                  <a:pt x="1258104" y="2168099"/>
                </a:lnTo>
                <a:lnTo>
                  <a:pt x="1264622" y="2169371"/>
                </a:lnTo>
                <a:lnTo>
                  <a:pt x="1271141" y="2170446"/>
                </a:lnTo>
                <a:lnTo>
                  <a:pt x="1277660" y="2171326"/>
                </a:lnTo>
                <a:lnTo>
                  <a:pt x="1284178" y="2172011"/>
                </a:lnTo>
                <a:lnTo>
                  <a:pt x="1290697" y="2172500"/>
                </a:lnTo>
                <a:lnTo>
                  <a:pt x="1297216" y="2172793"/>
                </a:lnTo>
                <a:lnTo>
                  <a:pt x="1303734" y="2172891"/>
                </a:lnTo>
                <a:lnTo>
                  <a:pt x="1310253" y="2172793"/>
                </a:lnTo>
                <a:lnTo>
                  <a:pt x="1316772" y="2172500"/>
                </a:lnTo>
                <a:lnTo>
                  <a:pt x="1323290" y="2172011"/>
                </a:lnTo>
                <a:lnTo>
                  <a:pt x="1329809" y="2171326"/>
                </a:lnTo>
                <a:lnTo>
                  <a:pt x="1336328" y="2170446"/>
                </a:lnTo>
                <a:lnTo>
                  <a:pt x="1342846" y="2169371"/>
                </a:lnTo>
                <a:lnTo>
                  <a:pt x="1349365" y="2168099"/>
                </a:lnTo>
                <a:lnTo>
                  <a:pt x="1355884" y="2166633"/>
                </a:lnTo>
                <a:lnTo>
                  <a:pt x="1362402" y="2164970"/>
                </a:lnTo>
                <a:lnTo>
                  <a:pt x="1368921" y="2163113"/>
                </a:lnTo>
                <a:lnTo>
                  <a:pt x="1375440" y="2161059"/>
                </a:lnTo>
                <a:lnTo>
                  <a:pt x="1381958" y="2158810"/>
                </a:lnTo>
                <a:lnTo>
                  <a:pt x="1388477" y="2156366"/>
                </a:lnTo>
                <a:lnTo>
                  <a:pt x="1394996" y="2153726"/>
                </a:lnTo>
                <a:lnTo>
                  <a:pt x="1401514" y="2150890"/>
                </a:lnTo>
                <a:lnTo>
                  <a:pt x="1408033" y="2147859"/>
                </a:lnTo>
                <a:lnTo>
                  <a:pt x="1414552" y="2144632"/>
                </a:lnTo>
                <a:lnTo>
                  <a:pt x="1421070" y="2141210"/>
                </a:lnTo>
                <a:lnTo>
                  <a:pt x="1427589" y="2137592"/>
                </a:lnTo>
                <a:lnTo>
                  <a:pt x="1434108" y="2133779"/>
                </a:lnTo>
                <a:lnTo>
                  <a:pt x="1440626" y="2129770"/>
                </a:lnTo>
                <a:lnTo>
                  <a:pt x="1447145" y="2125565"/>
                </a:lnTo>
                <a:lnTo>
                  <a:pt x="1453664" y="2121165"/>
                </a:lnTo>
                <a:lnTo>
                  <a:pt x="1460182" y="2116569"/>
                </a:lnTo>
                <a:lnTo>
                  <a:pt x="1466701" y="2111778"/>
                </a:lnTo>
                <a:lnTo>
                  <a:pt x="1473220" y="2106791"/>
                </a:lnTo>
                <a:lnTo>
                  <a:pt x="1479739" y="2101609"/>
                </a:lnTo>
                <a:lnTo>
                  <a:pt x="1486257" y="2096231"/>
                </a:lnTo>
                <a:lnTo>
                  <a:pt x="1492776" y="2090658"/>
                </a:lnTo>
                <a:lnTo>
                  <a:pt x="1499295" y="2084889"/>
                </a:lnTo>
                <a:lnTo>
                  <a:pt x="1505813" y="2078924"/>
                </a:lnTo>
                <a:lnTo>
                  <a:pt x="1512332" y="2072764"/>
                </a:lnTo>
                <a:lnTo>
                  <a:pt x="1518851" y="2066408"/>
                </a:lnTo>
                <a:lnTo>
                  <a:pt x="1525369" y="2059857"/>
                </a:lnTo>
                <a:lnTo>
                  <a:pt x="1531888" y="2053110"/>
                </a:lnTo>
                <a:lnTo>
                  <a:pt x="1538407" y="2046168"/>
                </a:lnTo>
                <a:lnTo>
                  <a:pt x="1544925" y="2039030"/>
                </a:lnTo>
                <a:lnTo>
                  <a:pt x="1551444" y="2031696"/>
                </a:lnTo>
                <a:lnTo>
                  <a:pt x="1557963" y="2024167"/>
                </a:lnTo>
                <a:lnTo>
                  <a:pt x="1564481" y="2016443"/>
                </a:lnTo>
                <a:lnTo>
                  <a:pt x="1571000" y="2008522"/>
                </a:lnTo>
                <a:lnTo>
                  <a:pt x="1577519" y="2000407"/>
                </a:lnTo>
                <a:lnTo>
                  <a:pt x="1584037" y="1992095"/>
                </a:lnTo>
                <a:lnTo>
                  <a:pt x="1590556" y="1983588"/>
                </a:lnTo>
                <a:lnTo>
                  <a:pt x="1597075" y="1974886"/>
                </a:lnTo>
                <a:lnTo>
                  <a:pt x="1603593" y="1965988"/>
                </a:lnTo>
                <a:lnTo>
                  <a:pt x="1610112" y="1956894"/>
                </a:lnTo>
                <a:lnTo>
                  <a:pt x="1616631" y="1947605"/>
                </a:lnTo>
                <a:lnTo>
                  <a:pt x="1623149" y="1938121"/>
                </a:lnTo>
                <a:lnTo>
                  <a:pt x="1629668" y="1928440"/>
                </a:lnTo>
                <a:lnTo>
                  <a:pt x="1636187" y="1918565"/>
                </a:lnTo>
                <a:lnTo>
                  <a:pt x="1642705" y="1908493"/>
                </a:lnTo>
                <a:lnTo>
                  <a:pt x="1649224" y="1898226"/>
                </a:lnTo>
                <a:lnTo>
                  <a:pt x="1655743" y="1887764"/>
                </a:lnTo>
                <a:lnTo>
                  <a:pt x="1662261" y="1877106"/>
                </a:lnTo>
                <a:lnTo>
                  <a:pt x="1668780" y="1866252"/>
                </a:lnTo>
                <a:lnTo>
                  <a:pt x="1675299" y="1855203"/>
                </a:lnTo>
                <a:lnTo>
                  <a:pt x="1681817" y="1843958"/>
                </a:lnTo>
                <a:lnTo>
                  <a:pt x="1688336" y="1832518"/>
                </a:lnTo>
                <a:lnTo>
                  <a:pt x="1694855" y="1820882"/>
                </a:lnTo>
                <a:lnTo>
                  <a:pt x="1701373" y="1809051"/>
                </a:lnTo>
                <a:lnTo>
                  <a:pt x="1707892" y="1797024"/>
                </a:lnTo>
                <a:lnTo>
                  <a:pt x="1714411" y="1784801"/>
                </a:lnTo>
                <a:lnTo>
                  <a:pt x="1720929" y="1772383"/>
                </a:lnTo>
                <a:lnTo>
                  <a:pt x="1727448" y="1759770"/>
                </a:lnTo>
                <a:lnTo>
                  <a:pt x="1733967" y="1746961"/>
                </a:lnTo>
                <a:lnTo>
                  <a:pt x="1740485" y="1733956"/>
                </a:lnTo>
                <a:lnTo>
                  <a:pt x="1747004" y="1720756"/>
                </a:lnTo>
                <a:lnTo>
                  <a:pt x="1753523" y="1707360"/>
                </a:lnTo>
                <a:lnTo>
                  <a:pt x="1760041" y="1693768"/>
                </a:lnTo>
                <a:lnTo>
                  <a:pt x="1766560" y="1679981"/>
                </a:lnTo>
                <a:lnTo>
                  <a:pt x="1773079" y="1665999"/>
                </a:lnTo>
                <a:lnTo>
                  <a:pt x="1779597" y="1651821"/>
                </a:lnTo>
                <a:lnTo>
                  <a:pt x="1786116" y="1637447"/>
                </a:lnTo>
                <a:lnTo>
                  <a:pt x="1792635" y="1622878"/>
                </a:lnTo>
                <a:lnTo>
                  <a:pt x="1799153" y="1608113"/>
                </a:lnTo>
                <a:lnTo>
                  <a:pt x="1805672" y="1593153"/>
                </a:lnTo>
                <a:lnTo>
                  <a:pt x="1812191" y="1577997"/>
                </a:lnTo>
                <a:lnTo>
                  <a:pt x="1818709" y="1562645"/>
                </a:lnTo>
                <a:lnTo>
                  <a:pt x="1825228" y="1547098"/>
                </a:lnTo>
                <a:lnTo>
                  <a:pt x="1831747" y="1531356"/>
                </a:lnTo>
                <a:lnTo>
                  <a:pt x="1838265" y="1515417"/>
                </a:lnTo>
                <a:lnTo>
                  <a:pt x="1844784" y="1499284"/>
                </a:lnTo>
                <a:lnTo>
                  <a:pt x="1851303" y="1482954"/>
                </a:lnTo>
                <a:lnTo>
                  <a:pt x="1857821" y="1466430"/>
                </a:lnTo>
                <a:lnTo>
                  <a:pt x="1864340" y="1449709"/>
                </a:lnTo>
                <a:lnTo>
                  <a:pt x="1870859" y="1432793"/>
                </a:lnTo>
                <a:lnTo>
                  <a:pt x="1877378" y="1415682"/>
                </a:lnTo>
                <a:lnTo>
                  <a:pt x="1883896" y="1398375"/>
                </a:lnTo>
                <a:lnTo>
                  <a:pt x="1890415" y="1380872"/>
                </a:lnTo>
                <a:lnTo>
                  <a:pt x="1896934" y="1363174"/>
                </a:lnTo>
                <a:lnTo>
                  <a:pt x="1903452" y="1345280"/>
                </a:lnTo>
                <a:lnTo>
                  <a:pt x="1909971" y="1327191"/>
                </a:lnTo>
                <a:lnTo>
                  <a:pt x="1916490" y="1308906"/>
                </a:lnTo>
                <a:lnTo>
                  <a:pt x="1923008" y="1290425"/>
                </a:lnTo>
                <a:lnTo>
                  <a:pt x="1929527" y="1271749"/>
                </a:lnTo>
                <a:lnTo>
                  <a:pt x="1936046" y="1252878"/>
                </a:lnTo>
                <a:lnTo>
                  <a:pt x="1942564" y="1233811"/>
                </a:lnTo>
                <a:lnTo>
                  <a:pt x="1949083" y="1214548"/>
                </a:lnTo>
                <a:lnTo>
                  <a:pt x="1955602" y="1195090"/>
                </a:lnTo>
                <a:lnTo>
                  <a:pt x="1962120" y="1175436"/>
                </a:lnTo>
                <a:lnTo>
                  <a:pt x="1968639" y="1155587"/>
                </a:lnTo>
                <a:lnTo>
                  <a:pt x="1975158" y="1135542"/>
                </a:lnTo>
                <a:lnTo>
                  <a:pt x="1981676" y="1115301"/>
                </a:lnTo>
                <a:lnTo>
                  <a:pt x="1988195" y="1094865"/>
                </a:lnTo>
                <a:lnTo>
                  <a:pt x="1994714" y="1074234"/>
                </a:lnTo>
                <a:lnTo>
                  <a:pt x="2001232" y="1053407"/>
                </a:lnTo>
                <a:lnTo>
                  <a:pt x="2007751" y="1032384"/>
                </a:lnTo>
                <a:lnTo>
                  <a:pt x="2014270" y="1011166"/>
                </a:lnTo>
                <a:lnTo>
                  <a:pt x="2020788" y="989752"/>
                </a:lnTo>
                <a:lnTo>
                  <a:pt x="2027307" y="968142"/>
                </a:lnTo>
                <a:lnTo>
                  <a:pt x="2033826" y="946337"/>
                </a:lnTo>
                <a:lnTo>
                  <a:pt x="2040344" y="924337"/>
                </a:lnTo>
                <a:lnTo>
                  <a:pt x="2046863" y="902141"/>
                </a:lnTo>
                <a:lnTo>
                  <a:pt x="2053382" y="879749"/>
                </a:lnTo>
                <a:lnTo>
                  <a:pt x="2059900" y="857162"/>
                </a:lnTo>
                <a:lnTo>
                  <a:pt x="2066419" y="834379"/>
                </a:lnTo>
                <a:lnTo>
                  <a:pt x="2072938" y="811401"/>
                </a:lnTo>
                <a:lnTo>
                  <a:pt x="2079456" y="788227"/>
                </a:lnTo>
                <a:lnTo>
                  <a:pt x="2085975" y="764858"/>
                </a:lnTo>
                <a:lnTo>
                  <a:pt x="2092494" y="741293"/>
                </a:lnTo>
                <a:lnTo>
                  <a:pt x="2099012" y="717532"/>
                </a:lnTo>
                <a:lnTo>
                  <a:pt x="2105531" y="693576"/>
                </a:lnTo>
                <a:lnTo>
                  <a:pt x="2112050" y="669424"/>
                </a:lnTo>
                <a:lnTo>
                  <a:pt x="2118568" y="645077"/>
                </a:lnTo>
                <a:lnTo>
                  <a:pt x="2125087" y="620534"/>
                </a:lnTo>
                <a:lnTo>
                  <a:pt x="2131606" y="595796"/>
                </a:lnTo>
                <a:lnTo>
                  <a:pt x="2138124" y="570862"/>
                </a:lnTo>
                <a:lnTo>
                  <a:pt x="2144643" y="545732"/>
                </a:lnTo>
                <a:lnTo>
                  <a:pt x="2151162" y="520407"/>
                </a:lnTo>
                <a:lnTo>
                  <a:pt x="2157680" y="494887"/>
                </a:lnTo>
                <a:lnTo>
                  <a:pt x="2164199" y="469171"/>
                </a:lnTo>
                <a:lnTo>
                  <a:pt x="2170718" y="443259"/>
                </a:lnTo>
                <a:lnTo>
                  <a:pt x="2177236" y="417152"/>
                </a:lnTo>
                <a:lnTo>
                  <a:pt x="2183755" y="390849"/>
                </a:lnTo>
                <a:lnTo>
                  <a:pt x="2190274" y="364350"/>
                </a:lnTo>
                <a:lnTo>
                  <a:pt x="2196792" y="337656"/>
                </a:lnTo>
                <a:lnTo>
                  <a:pt x="2203311" y="310767"/>
                </a:lnTo>
                <a:lnTo>
                  <a:pt x="2209830" y="283682"/>
                </a:lnTo>
                <a:lnTo>
                  <a:pt x="2216348" y="256401"/>
                </a:lnTo>
                <a:lnTo>
                  <a:pt x="2222867" y="228925"/>
                </a:lnTo>
                <a:lnTo>
                  <a:pt x="2229386" y="201253"/>
                </a:lnTo>
                <a:lnTo>
                  <a:pt x="2235904" y="173386"/>
                </a:lnTo>
                <a:lnTo>
                  <a:pt x="2242423" y="145323"/>
                </a:lnTo>
                <a:lnTo>
                  <a:pt x="2248942" y="117064"/>
                </a:lnTo>
                <a:lnTo>
                  <a:pt x="2255460" y="88610"/>
                </a:lnTo>
                <a:lnTo>
                  <a:pt x="2261979" y="59961"/>
                </a:lnTo>
                <a:lnTo>
                  <a:pt x="2268498" y="31116"/>
                </a:lnTo>
                <a:lnTo>
                  <a:pt x="2275016" y="2075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14758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8451771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069068BB-CBAB-4C39-A37B-B79E1AA35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See parabool x-telge ei lõika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09B64790-731C-42D7-AF86-07FB73BEC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4BA14B63-B9D5-4877-A7FD-576265CE8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8E86389C-DFAC-46C5-9B7D-FFA134860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B8DED0C9-82F3-44A1-B9BE-0C203F874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x² + 1 ≥ 1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73D969F4-ED68-4BFD-BEF9-EBFC47D68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Reaalseid nullkohti ei ole.</a:t>
            </a:r>
          </a:p>
        </p:txBody>
      </p:sp>
    </p:spTree>
    <p:extLst>
      <p:ext uri="{BB962C8B-B14F-4D97-AF65-F5344CB8AC3E}">
        <p14:creationId xmlns:p14="http://schemas.microsoft.com/office/powerpoint/2010/main" val="97672164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0D999113-E899-4F46-8548-74A9A9A89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Kolm eri vastust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4BCA3E3F-92E5-4A3E-9C8F-EB8F6222C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3E8A97F8-3FCB-4AE3-8824-3B1BDE67F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F1177498-D358-4751-96AA-38848AB28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1AC62D09-FB6B-4E8D-847C-667B572E8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Funktsioon y = x² − 4.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56DD976A-4210-4219-B5CE-AE8640D4E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7013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Leia nullkohad, haripunkt ja y-telje lõikepunkt.</a:t>
            </a:r>
          </a:p>
        </p:txBody>
      </p:sp>
    </p:spTree>
    <p:extLst>
      <p:ext uri="{BB962C8B-B14F-4D97-AF65-F5344CB8AC3E}">
        <p14:creationId xmlns:p14="http://schemas.microsoft.com/office/powerpoint/2010/main" val="19661623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2026-10-13T21:05:49.0180000Z</dcterms:created>
  <dcterms:modified xsi:type="dcterms:W3CDTF">2026-10-13T21:05:49.0180000Z</dcterms:modified>
</coreProperties>
</file>