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00f784c2a4a4b12" /><Relationship Type="http://schemas.openxmlformats.org/officeDocument/2006/relationships/extended-properties" Target="/docProps/app.xml" Id="Re617214f7e494d9e" /><Relationship Type="http://schemas.openxmlformats.org/officeDocument/2006/relationships/officeDocument" Target="/ppt/presentation.xml" Id="Ra194013cf1c4442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9d3365b21c940af"/>
  </p:sldMasterIdLst>
  <p:notesMasterIdLst>
    <p:notesMasterId xmlns:r="http://schemas.openxmlformats.org/officeDocument/2006/relationships" r:id="R08bed274e3e849eb"/>
  </p:notesMasterIdLst>
  <p:sldIdLst>
    <p:sldId xmlns:r="http://schemas.openxmlformats.org/officeDocument/2006/relationships" id="256" r:id="R7c3a416264df41a5"/>
    <p:sldId xmlns:r="http://schemas.openxmlformats.org/officeDocument/2006/relationships" id="257" r:id="R27f9a2bc0d9d4e8f"/>
    <p:sldId xmlns:r="http://schemas.openxmlformats.org/officeDocument/2006/relationships" id="258" r:id="Rc973e72268e44bd1"/>
    <p:sldId xmlns:r="http://schemas.openxmlformats.org/officeDocument/2006/relationships" id="259" r:id="R4c23546017614923"/>
    <p:sldId xmlns:r="http://schemas.openxmlformats.org/officeDocument/2006/relationships" id="260" r:id="R6bb54a8b941b4cbe"/>
    <p:sldId xmlns:r="http://schemas.openxmlformats.org/officeDocument/2006/relationships" id="261" r:id="R0aab9721a463430b"/>
    <p:sldId xmlns:r="http://schemas.openxmlformats.org/officeDocument/2006/relationships" id="262" r:id="R4cb09198a93e41d2"/>
    <p:sldId xmlns:r="http://schemas.openxmlformats.org/officeDocument/2006/relationships" id="263" r:id="R954415ade30943ee"/>
    <p:sldId xmlns:r="http://schemas.openxmlformats.org/officeDocument/2006/relationships" id="264" r:id="Rd5cf670ddbb1439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f81f9a2d6e940c6" /><Relationship Type="http://schemas.openxmlformats.org/officeDocument/2006/relationships/slideMaster" Target="/ppt/slideMasters/slideMaster1.xml" Id="R09d3365b21c940af" /><Relationship Type="http://schemas.openxmlformats.org/officeDocument/2006/relationships/notesMaster" Target="/ppt/notesMasters/notesMaster1.xml" Id="R08bed274e3e849eb" /><Relationship Type="http://schemas.openxmlformats.org/officeDocument/2006/relationships/presProps" Target="/ppt/presProps.xml" Id="R38e5a85f8c214b33" /><Relationship Type="http://schemas.openxmlformats.org/officeDocument/2006/relationships/tableStyles" Target="/ppt/tableStyles.xml" Id="Rc6b076937948496e" /><Relationship Type="http://schemas.openxmlformats.org/officeDocument/2006/relationships/slide" Target="/ppt/slides/slide1.xml" Id="R7c3a416264df41a5" /><Relationship Type="http://schemas.openxmlformats.org/officeDocument/2006/relationships/slide" Target="/ppt/slides/slide2.xml" Id="R27f9a2bc0d9d4e8f" /><Relationship Type="http://schemas.openxmlformats.org/officeDocument/2006/relationships/slide" Target="/ppt/slides/slide3.xml" Id="Rc973e72268e44bd1" /><Relationship Type="http://schemas.openxmlformats.org/officeDocument/2006/relationships/slide" Target="/ppt/slides/slide4.xml" Id="R4c23546017614923" /><Relationship Type="http://schemas.openxmlformats.org/officeDocument/2006/relationships/slide" Target="/ppt/slides/slide5.xml" Id="R6bb54a8b941b4cbe" /><Relationship Type="http://schemas.openxmlformats.org/officeDocument/2006/relationships/slide" Target="/ppt/slides/slide6.xml" Id="R0aab9721a463430b" /><Relationship Type="http://schemas.openxmlformats.org/officeDocument/2006/relationships/slide" Target="/ppt/slides/slide7.xml" Id="R4cb09198a93e41d2" /><Relationship Type="http://schemas.openxmlformats.org/officeDocument/2006/relationships/slide" Target="/ppt/slides/slide8.xml" Id="R954415ade30943ee" /><Relationship Type="http://schemas.openxmlformats.org/officeDocument/2006/relationships/slide" Target="/ppt/slides/slide9.xml" Id="Rd5cf670ddbb1439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333699dd9b343e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59bb2da546843df" /><Relationship Type="http://schemas.openxmlformats.org/officeDocument/2006/relationships/notesMaster" Target="/ppt/notesMasters/notesMaster1.xml" Id="Rc0019d7495e14a9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5c34965fa574dc6" /><Relationship Type="http://schemas.openxmlformats.org/officeDocument/2006/relationships/notesMaster" Target="/ppt/notesMasters/notesMaster1.xml" Id="Rc05b5b2a1b5449c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49b2d0509d94011" /><Relationship Type="http://schemas.openxmlformats.org/officeDocument/2006/relationships/notesMaster" Target="/ppt/notesMasters/notesMaster1.xml" Id="R2d5fa003806f49a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1f587195fd04671" /><Relationship Type="http://schemas.openxmlformats.org/officeDocument/2006/relationships/notesMaster" Target="/ppt/notesMasters/notesMaster1.xml" Id="Rd9006362634f4da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8ed1a17208b4407" /><Relationship Type="http://schemas.openxmlformats.org/officeDocument/2006/relationships/notesMaster" Target="/ppt/notesMasters/notesMaster1.xml" Id="R131f34bbad6c4ed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9931191d4034560" /><Relationship Type="http://schemas.openxmlformats.org/officeDocument/2006/relationships/notesMaster" Target="/ppt/notesMasters/notesMaster1.xml" Id="R3a5bbdab2c9b49a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f373349591847fc" /><Relationship Type="http://schemas.openxmlformats.org/officeDocument/2006/relationships/notesMaster" Target="/ppt/notesMasters/notesMaster1.xml" Id="R8d632959d7b9435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16daf71062a462f" /><Relationship Type="http://schemas.openxmlformats.org/officeDocument/2006/relationships/notesMaster" Target="/ppt/notesMasters/notesMaster1.xml" Id="R6b5df75f33ce421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6f02ef6fe9c4ea8" /><Relationship Type="http://schemas.openxmlformats.org/officeDocument/2006/relationships/notesMaster" Target="/ppt/notesMasters/notesMaster1.xml" Id="R363c6a686b25499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Ribad kujutavad alguses viit x-i. Pilti ei kasutata negatiivse pikkuse üldmudelina.</a:t>
            </a:r>
          </a:p>
          <a:p xmlns:a="http://schemas.openxmlformats.org/drawingml/2006/main">
            <a:r>
              <a:t>Õpieesmärk: Avan miinusmärgiga sulud ja põhjendan märkide muutumist.</a:t>
            </a:r>
          </a:p>
          <a:p xmlns:a="http://schemas.openxmlformats.org/drawingml/2006/main">
            <a:r>
              <a:t>Ulatus: Hulkliikmete lahutamine. Ei kata kogu tegurdamist ega korrutamise abivalemeid.</a:t>
            </a:r>
          </a:p>
          <a:p xmlns:a="http://schemas.openxmlformats.org/drawingml/2006/main">
            <a:r>
              <a:t>8. klass.</a:t>
            </a:r>
          </a:p>
          <a:p xmlns:a="http://schemas.openxmlformats.org/drawingml/2006/main">
            <a:r>
              <a:t>modules/50-algebra/50.30-hulkliikmed-ja-tegurdamine.md</a:t>
            </a:r>
          </a:p>
          <a:p xmlns:a="http://schemas.openxmlformats.org/drawingml/2006/main">
            <a:r>
              <a:t>SHA-256: 64f76ae800f563e60f9349365aa15650e29f4a0d1d2dec81db92f119323f2fe1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Üks prooviarv aitab vale kandidaadi ümber lükata, aga ei tõesta avaldiste üldist võrdsust.</a:t>
            </a:r>
          </a:p>
          <a:p xmlns:a="http://schemas.openxmlformats.org/drawingml/2006/main">
            <a:r>
              <a:t>Vastus: 3x + 3: algavaldis on 9; teine kandidaat samuti 9</a:t>
            </a:r>
          </a:p>
          <a:p xmlns:a="http://schemas.openxmlformats.org/drawingml/2006/main">
            <a:r>
              <a:t>Õpieesmärk: Avan miinusmärgiga sulud ja põhjendan märkide muutumist.</a:t>
            </a:r>
          </a:p>
          <a:p xmlns:a="http://schemas.openxmlformats.org/drawingml/2006/main">
            <a:r>
              <a:t>Ulatus: Hulkliikmete lahutamine. Ei kata kogu tegurdamist ega korrutamise abivalemeid.</a:t>
            </a:r>
          </a:p>
          <a:p xmlns:a="http://schemas.openxmlformats.org/drawingml/2006/main">
            <a:r>
              <a:t>8. klass.</a:t>
            </a:r>
          </a:p>
          <a:p xmlns:a="http://schemas.openxmlformats.org/drawingml/2006/main">
            <a:r>
              <a:t>modules/50-algebra/50.30-hulkliikmed-ja-tegurdamine.md</a:t>
            </a:r>
          </a:p>
          <a:p xmlns:a="http://schemas.openxmlformats.org/drawingml/2006/main">
            <a:r>
              <a:t>SHA-256: 64f76ae800f563e60f9349365aa15650e29f4a0d1d2dec81db92f119323f2fe1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Vahe 2x − 3 lahutamisel lisandub 3. Pilt näitab tulemust kolme x-riba ja kolme ühikuna, mitte üldist tõestust negatiivse x kohta. See korrektne rida ei tohi saada vea silti.</a:t>
            </a:r>
          </a:p>
          <a:p xmlns:a="http://schemas.openxmlformats.org/drawingml/2006/main">
            <a:r>
              <a:t>Õpieesmärk: Avan miinusmärgiga sulud ja põhjendan märkide muutumist.</a:t>
            </a:r>
          </a:p>
          <a:p xmlns:a="http://schemas.openxmlformats.org/drawingml/2006/main">
            <a:r>
              <a:t>Ulatus: Hulkliikmete lahutamine. Ei kata kogu tegurdamist ega korrutamise abivalemeid.</a:t>
            </a:r>
          </a:p>
          <a:p xmlns:a="http://schemas.openxmlformats.org/drawingml/2006/main">
            <a:r>
              <a:t>8. klass.</a:t>
            </a:r>
          </a:p>
          <a:p xmlns:a="http://schemas.openxmlformats.org/drawingml/2006/main">
            <a:r>
              <a:t>modules/50-algebra/50.30-hulkliikmed-ja-tegurdamine.md</a:t>
            </a:r>
          </a:p>
          <a:p xmlns:a="http://schemas.openxmlformats.org/drawingml/2006/main">
            <a:r>
              <a:t>SHA-256: 64f76ae800f563e60f9349365aa15650e29f4a0d1d2dec81db92f119323f2fe1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Korrutamise jaotuvusseadus põhjendab teisendust kõigi reaalarvuliste a ja b jaoks.</a:t>
            </a:r>
          </a:p>
          <a:p xmlns:a="http://schemas.openxmlformats.org/drawingml/2006/main">
            <a:r>
              <a:t>Õpieesmärk: Avan miinusmärgiga sulud ja põhjendan märkide muutumist.</a:t>
            </a:r>
          </a:p>
          <a:p xmlns:a="http://schemas.openxmlformats.org/drawingml/2006/main">
            <a:r>
              <a:t>Ulatus: Hulkliikmete lahutamine. Ei kata kogu tegurdamist ega korrutamise abivalemeid.</a:t>
            </a:r>
          </a:p>
          <a:p xmlns:a="http://schemas.openxmlformats.org/drawingml/2006/main">
            <a:r>
              <a:t>8. klass.</a:t>
            </a:r>
          </a:p>
          <a:p xmlns:a="http://schemas.openxmlformats.org/drawingml/2006/main">
            <a:r>
              <a:t>modules/50-algebra/50.30-hulkliikmed-ja-tegurdamine.md</a:t>
            </a:r>
          </a:p>
          <a:p xmlns:a="http://schemas.openxmlformats.org/drawingml/2006/main">
            <a:r>
              <a:t>SHA-256: 64f76ae800f563e60f9349365aa15650e29f4a0d1d2dec81db92f119323f2fe1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Kontrollige mõlema liikme märki eraldi. Seejärel koondage sarnased liikmed.</a:t>
            </a:r>
          </a:p>
          <a:p xmlns:a="http://schemas.openxmlformats.org/drawingml/2006/main">
            <a:r>
              <a:t>Vastus: 4x − 2; 3x + 5</a:t>
            </a:r>
          </a:p>
          <a:p xmlns:a="http://schemas.openxmlformats.org/drawingml/2006/main">
            <a:r>
              <a:t>Õpieesmärk: Avan miinusmärgiga sulud ja põhjendan märkide muutumist.</a:t>
            </a:r>
          </a:p>
          <a:p xmlns:a="http://schemas.openxmlformats.org/drawingml/2006/main">
            <a:r>
              <a:t>Ulatus: Hulkliikmete lahutamine. Ei kata kogu tegurdamist ega korrutamise abivalemeid.</a:t>
            </a:r>
          </a:p>
          <a:p xmlns:a="http://schemas.openxmlformats.org/drawingml/2006/main">
            <a:r>
              <a:t>8. klass.</a:t>
            </a:r>
          </a:p>
          <a:p xmlns:a="http://schemas.openxmlformats.org/drawingml/2006/main">
            <a:r>
              <a:t>modules/50-algebra/50.30-hulkliikmed-ja-tegurdamine.md</a:t>
            </a:r>
          </a:p>
          <a:p xmlns:a="http://schemas.openxmlformats.org/drawingml/2006/main">
            <a:r>
              <a:t>SHA-256: 64f76ae800f563e60f9349365aa15650e29f4a0d1d2dec81db92f119323f2fe1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Need on samaväärsed teisendused, mitte ainult prooviarvudega sobivad tulemused.</a:t>
            </a:r>
          </a:p>
          <a:p xmlns:a="http://schemas.openxmlformats.org/drawingml/2006/main">
            <a:r>
              <a:t>Õpieesmärk: Avan miinusmärgiga sulud ja põhjendan märkide muutumist.</a:t>
            </a:r>
          </a:p>
          <a:p xmlns:a="http://schemas.openxmlformats.org/drawingml/2006/main">
            <a:r>
              <a:t>Ulatus: Hulkliikmete lahutamine. Ei kata kogu tegurdamist ega korrutamise abivalemeid.</a:t>
            </a:r>
          </a:p>
          <a:p xmlns:a="http://schemas.openxmlformats.org/drawingml/2006/main">
            <a:r>
              <a:t>8. klass.</a:t>
            </a:r>
          </a:p>
          <a:p xmlns:a="http://schemas.openxmlformats.org/drawingml/2006/main">
            <a:r>
              <a:t>modules/50-algebra/50.30-hulkliikmed-ja-tegurdamine.md</a:t>
            </a:r>
          </a:p>
          <a:p xmlns:a="http://schemas.openxmlformats.org/drawingml/2006/main">
            <a:r>
              <a:t>SHA-256: 64f76ae800f563e60f9349365aa15650e29f4a0d1d2dec81db92f119323f2fe1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Üks vastunäide lükkab üldväite ümber. Üks sobiv näide ei tõesta üldväidet.</a:t>
            </a:r>
          </a:p>
          <a:p xmlns:a="http://schemas.openxmlformats.org/drawingml/2006/main">
            <a:r>
              <a:t>Vastus: Ei. Näiteks x = 2 korral on väärtused 4 ja 2.</a:t>
            </a:r>
          </a:p>
          <a:p xmlns:a="http://schemas.openxmlformats.org/drawingml/2006/main">
            <a:r>
              <a:t>Õpieesmärk: Avan miinusmärgiga sulud ja põhjendan märkide muutumist.</a:t>
            </a:r>
          </a:p>
          <a:p xmlns:a="http://schemas.openxmlformats.org/drawingml/2006/main">
            <a:r>
              <a:t>Ulatus: Hulkliikmete lahutamine. Ei kata kogu tegurdamist ega korrutamise abivalemeid.</a:t>
            </a:r>
          </a:p>
          <a:p xmlns:a="http://schemas.openxmlformats.org/drawingml/2006/main">
            <a:r>
              <a:t>8. klass.</a:t>
            </a:r>
          </a:p>
          <a:p xmlns:a="http://schemas.openxmlformats.org/drawingml/2006/main">
            <a:r>
              <a:t>modules/50-algebra/50.30-hulkliikmed-ja-tegurdamine.md</a:t>
            </a:r>
          </a:p>
          <a:p xmlns:a="http://schemas.openxmlformats.org/drawingml/2006/main">
            <a:r>
              <a:t>SHA-256: 64f76ae800f563e60f9349365aa15650e29f4a0d1d2dec81db92f119323f2fe1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See slaid eristab kontrolli tõestusest. Katsetamine on kasulik, kuid selle ulatus peab olema selge. Arvu 2 asendamisel saame erinevad väärtused 4 ja 2.</a:t>
            </a:r>
          </a:p>
          <a:p xmlns:a="http://schemas.openxmlformats.org/drawingml/2006/main">
            <a:r>
              <a:t>Õpieesmärk: Avan miinusmärgiga sulud ja põhjendan märkide muutumist.</a:t>
            </a:r>
          </a:p>
          <a:p xmlns:a="http://schemas.openxmlformats.org/drawingml/2006/main">
            <a:r>
              <a:t>Ulatus: Hulkliikmete lahutamine. Ei kata kogu tegurdamist ega korrutamise abivalemeid.</a:t>
            </a:r>
          </a:p>
          <a:p xmlns:a="http://schemas.openxmlformats.org/drawingml/2006/main">
            <a:r>
              <a:t>8. klass.</a:t>
            </a:r>
          </a:p>
          <a:p xmlns:a="http://schemas.openxmlformats.org/drawingml/2006/main">
            <a:r>
              <a:t>modules/50-algebra/50.30-hulkliikmed-ja-tegurdamine.md</a:t>
            </a:r>
          </a:p>
          <a:p xmlns:a="http://schemas.openxmlformats.org/drawingml/2006/main">
            <a:r>
              <a:t>SHA-256: 64f76ae800f563e60f9349365aa15650e29f4a0d1d2dec81db92f119323f2fe1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Vastus 4x + 4. Küsige põhjendust jaotuvusseaduse või negatiivsete arvude korrutamise abil.</a:t>
            </a:r>
          </a:p>
          <a:p xmlns:a="http://schemas.openxmlformats.org/drawingml/2006/main">
            <a:r>
              <a:t>Vastus: 4x + 4; (−1) · (−4) = +4</a:t>
            </a:r>
          </a:p>
          <a:p xmlns:a="http://schemas.openxmlformats.org/drawingml/2006/main">
            <a:r>
              <a:t>Õpieesmärk: Avan miinusmärgiga sulud ja põhjendan märkide muutumist.</a:t>
            </a:r>
          </a:p>
          <a:p xmlns:a="http://schemas.openxmlformats.org/drawingml/2006/main">
            <a:r>
              <a:t>Ulatus: Hulkliikmete lahutamine. Ei kata kogu tegurdamist ega korrutamise abivalemeid.</a:t>
            </a:r>
          </a:p>
          <a:p xmlns:a="http://schemas.openxmlformats.org/drawingml/2006/main">
            <a:r>
              <a:t>8. klass.</a:t>
            </a:r>
          </a:p>
          <a:p xmlns:a="http://schemas.openxmlformats.org/drawingml/2006/main">
            <a:r>
              <a:t>modules/50-algebra/50.30-hulkliikmed-ja-tegurdamine.md</a:t>
            </a:r>
          </a:p>
          <a:p xmlns:a="http://schemas.openxmlformats.org/drawingml/2006/main">
            <a:r>
              <a:t>SHA-256: 64f76ae800f563e60f9349365aa15650e29f4a0d1d2dec81db92f119323f2fe1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8483c149b3f458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ecc1ac7a0f4f0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82ce64ff48c4e0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222896281a442e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80c4a1e4aad4ad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793c02f91d46c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954603C-5C9B-456B-BB60-1CEE32C4702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1E0CC8A-BC88-47E4-88BF-CB23A50F9C4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11A6860-3773-406D-BE88-9649DF90B9F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059CCB7-0B0C-44CD-AC62-6E191FF91C5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6E17D52-95DC-49D9-9E88-26A5DA41FC4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7C2CE4F-AE94-43D0-87DC-09893A16F9B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92682CB-162A-42B0-A85B-FE2ACEE9C84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19618A9-C84A-4B92-A3E9-B9391B13DA1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2D4A52E-D621-4CC4-804E-B51C87A95A7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04846C5-EBA8-4DB5-B078-AD55AA113B7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a3a97106a0744d4" /><Relationship Type="http://schemas.openxmlformats.org/officeDocument/2006/relationships/slideLayout" Target="/ppt/slideLayouts/slideLayout1.xml" Id="R1df39e6fc456445d" /><Relationship Type="http://schemas.openxmlformats.org/officeDocument/2006/relationships/slideLayout" Target="/ppt/slideLayouts/slideLayout2.xml" Id="Rfd56b05500224217" /><Relationship Type="http://schemas.openxmlformats.org/officeDocument/2006/relationships/slideLayout" Target="/ppt/slideLayouts/slideLayout3.xml" Id="Rddabe78938b44579" /><Relationship Type="http://schemas.openxmlformats.org/officeDocument/2006/relationships/slideLayout" Target="/ppt/slideLayouts/slideLayout4.xml" Id="Rae357e9d17d34a00" /><Relationship Type="http://schemas.openxmlformats.org/officeDocument/2006/relationships/slideLayout" Target="/ppt/slideLayouts/slideLayout5.xml" Id="Rd13df92871664cbb" /><Relationship Type="http://schemas.openxmlformats.org/officeDocument/2006/relationships/slideLayout" Target="/ppt/slideLayouts/slideLayout6.xml" Id="R20e793ab33294a3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df39e6fc456445d"/>
    <p:sldLayoutId xmlns:r="http://schemas.openxmlformats.org/officeDocument/2006/relationships" id="2147483650" r:id="Rfd56b05500224217"/>
    <p:sldLayoutId xmlns:r="http://schemas.openxmlformats.org/officeDocument/2006/relationships" id="2147483651" r:id="Rddabe78938b44579"/>
    <p:sldLayoutId xmlns:r="http://schemas.openxmlformats.org/officeDocument/2006/relationships" id="2147483652" r:id="Rae357e9d17d34a00"/>
    <p:sldLayoutId xmlns:r="http://schemas.openxmlformats.org/officeDocument/2006/relationships" id="2147483653" r:id="Rd13df92871664cbb"/>
    <p:sldLayoutId xmlns:r="http://schemas.openxmlformats.org/officeDocument/2006/relationships" id="2147483654" r:id="R20e793ab33294a3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bbbb8cccd74115" /><Relationship Type="http://schemas.openxmlformats.org/officeDocument/2006/relationships/notesSlide" Target="/ppt/notesSlides/notesSlide1.xml" Id="Rcdc63a6a17f2461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17609a72fc40b2" /><Relationship Type="http://schemas.openxmlformats.org/officeDocument/2006/relationships/notesSlide" Target="/ppt/notesSlides/notesSlide2.xml" Id="R6bf1653ed1ca4db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5d1f171cedc415f" /><Relationship Type="http://schemas.openxmlformats.org/officeDocument/2006/relationships/notesSlide" Target="/ppt/notesSlides/notesSlide3.xml" Id="R32fb2f52e7d948d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c94834e3204ad2" /><Relationship Type="http://schemas.openxmlformats.org/officeDocument/2006/relationships/notesSlide" Target="/ppt/notesSlides/notesSlide4.xml" Id="Rde8f7d4979b74a3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38dcc98b9e4258" /><Relationship Type="http://schemas.openxmlformats.org/officeDocument/2006/relationships/notesSlide" Target="/ppt/notesSlides/notesSlide5.xml" Id="R80f62a18c30a4b0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e9d78c5bbf842f5" /><Relationship Type="http://schemas.openxmlformats.org/officeDocument/2006/relationships/notesSlide" Target="/ppt/notesSlides/notesSlide6.xml" Id="R325f7922ea084e5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94c055fd9854fb3" /><Relationship Type="http://schemas.openxmlformats.org/officeDocument/2006/relationships/notesSlide" Target="/ppt/notesSlides/notesSlide7.xml" Id="R7c03961a484e405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5dc22113b5e4e5c" /><Relationship Type="http://schemas.openxmlformats.org/officeDocument/2006/relationships/notesSlide" Target="/ppt/notesSlides/notesSlide8.xml" Id="R027946bba1b64d8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1e5de1c39964217" /><Relationship Type="http://schemas.openxmlformats.org/officeDocument/2006/relationships/notesSlide" Target="/ppt/notesSlides/notesSlide9.xml" Id="R10026d46250a4d9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kst">
            <a:extLst xmlns:a="http://schemas.openxmlformats.org/drawingml/2006/main">
              <a:ext uri="{FF2B5EF4-FFF2-40B4-BE49-F238E27FC236}">
                <a16:creationId xmlns:a16="http://schemas.microsoft.com/office/drawing/2014/main" id="{A616CB61-8DB3-4FDA-A319-DEB01D95A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Mis juhtub miinusega?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01E33423-0E3D-4CA5-BEDB-A084E4BBC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D80E751E-6932-41BF-A5D5-ED7C5AD06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031FFFEB-825F-4909-9192-9E245F46E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C4278F01-1D1B-409A-BC2B-1ABEBF48F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5x − (2x − 3)</a:t>
            </a:r>
          </a:p>
        </p:txBody>
      </p:sp>
      <p:sp>
        <p:nvSpPr>
          <p:cNvPr id="6" name="x-riba">
            <a:extLst xmlns:a="http://schemas.openxmlformats.org/drawingml/2006/main">
              <a:ext uri="{FF2B5EF4-FFF2-40B4-BE49-F238E27FC236}">
                <a16:creationId xmlns:a16="http://schemas.microsoft.com/office/drawing/2014/main" id="{2C783C2A-5628-45FB-AD61-D0DCDA0A9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333625"/>
            <a:ext cx="609600" cy="2143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14758A"/>
            </a:solidFill>
          </a:ln>
        </p:spPr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763B8471-3B4B-43F6-BB7E-B91850EE7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3133725"/>
            <a:ext cx="400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x</a:t>
            </a:r>
          </a:p>
        </p:txBody>
      </p:sp>
      <p:sp>
        <p:nvSpPr>
          <p:cNvPr id="8" name="x-riba">
            <a:extLst xmlns:a="http://schemas.openxmlformats.org/drawingml/2006/main">
              <a:ext uri="{FF2B5EF4-FFF2-40B4-BE49-F238E27FC236}">
                <a16:creationId xmlns:a16="http://schemas.microsoft.com/office/drawing/2014/main" id="{051D03F2-A81D-481E-9F84-5AD7C052E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2333625"/>
            <a:ext cx="609600" cy="2143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14758A"/>
            </a:solidFill>
          </a:ln>
        </p:spPr>
      </p:sp>
      <p:sp>
        <p:nvSpPr>
          <p:cNvPr id="9" name="Tekst">
            <a:extLst xmlns:a="http://schemas.openxmlformats.org/drawingml/2006/main">
              <a:ext uri="{FF2B5EF4-FFF2-40B4-BE49-F238E27FC236}">
                <a16:creationId xmlns:a16="http://schemas.microsoft.com/office/drawing/2014/main" id="{5DE395E0-5394-45FB-BB0D-E75A2538E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3133725"/>
            <a:ext cx="400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x</a:t>
            </a:r>
          </a:p>
        </p:txBody>
      </p:sp>
      <p:sp>
        <p:nvSpPr>
          <p:cNvPr id="10" name="x-riba">
            <a:extLst xmlns:a="http://schemas.openxmlformats.org/drawingml/2006/main">
              <a:ext uri="{FF2B5EF4-FFF2-40B4-BE49-F238E27FC236}">
                <a16:creationId xmlns:a16="http://schemas.microsoft.com/office/drawing/2014/main" id="{B6B48025-5FFC-4447-86B2-0539E91B1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333625"/>
            <a:ext cx="609600" cy="2143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14758A"/>
            </a:solidFill>
          </a:ln>
        </p:spPr>
      </p:sp>
      <p:sp>
        <p:nvSpPr>
          <p:cNvPr id="11" name="Tekst">
            <a:extLst xmlns:a="http://schemas.openxmlformats.org/drawingml/2006/main">
              <a:ext uri="{FF2B5EF4-FFF2-40B4-BE49-F238E27FC236}">
                <a16:creationId xmlns:a16="http://schemas.microsoft.com/office/drawing/2014/main" id="{286DEC4B-3CC3-41BF-9827-C6BD22F7E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133725"/>
            <a:ext cx="400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x</a:t>
            </a:r>
          </a:p>
        </p:txBody>
      </p:sp>
      <p:sp>
        <p:nvSpPr>
          <p:cNvPr id="12" name="x-riba">
            <a:extLst xmlns:a="http://schemas.openxmlformats.org/drawingml/2006/main">
              <a:ext uri="{FF2B5EF4-FFF2-40B4-BE49-F238E27FC236}">
                <a16:creationId xmlns:a16="http://schemas.microsoft.com/office/drawing/2014/main" id="{DDDF7B76-76FB-42A1-98AA-57796821D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333625"/>
            <a:ext cx="609600" cy="2143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14758A"/>
            </a:solidFill>
          </a:ln>
        </p:spPr>
      </p:sp>
      <p:sp>
        <p:nvSpPr>
          <p:cNvPr id="13" name="Tekst">
            <a:extLst xmlns:a="http://schemas.openxmlformats.org/drawingml/2006/main">
              <a:ext uri="{FF2B5EF4-FFF2-40B4-BE49-F238E27FC236}">
                <a16:creationId xmlns:a16="http://schemas.microsoft.com/office/drawing/2014/main" id="{10BCB9D9-C79F-4A22-8C27-CBC0CAACF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3133725"/>
            <a:ext cx="400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x</a:t>
            </a:r>
          </a:p>
        </p:txBody>
      </p:sp>
      <p:sp>
        <p:nvSpPr>
          <p:cNvPr id="14" name="x-riba">
            <a:extLst xmlns:a="http://schemas.openxmlformats.org/drawingml/2006/main">
              <a:ext uri="{FF2B5EF4-FFF2-40B4-BE49-F238E27FC236}">
                <a16:creationId xmlns:a16="http://schemas.microsoft.com/office/drawing/2014/main" id="{BCBC0F44-A1C2-4A3D-B20C-05DAB8D67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4600" y="2333625"/>
            <a:ext cx="609600" cy="2143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14758A"/>
            </a:solidFill>
          </a:ln>
        </p:spPr>
      </p:sp>
      <p:sp>
        <p:nvSpPr>
          <p:cNvPr id="15" name="Tekst">
            <a:extLst xmlns:a="http://schemas.openxmlformats.org/drawingml/2006/main">
              <a:ext uri="{FF2B5EF4-FFF2-40B4-BE49-F238E27FC236}">
                <a16:creationId xmlns:a16="http://schemas.microsoft.com/office/drawing/2014/main" id="{F0AA3A92-EF15-44B6-916B-C9C4F5593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3133725"/>
            <a:ext cx="400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85073993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A241D580-BE47-4C40-90CB-D375DDED1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Kaks pakutud vastust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814211CB-B06B-4548-891F-E1DB23FD5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B2C4DA34-5356-4447-B8F5-EEAC24896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2AC695D1-FBC4-42D5-8D1F-60F74C727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B8492A11-60AE-4770-86D6-BCA3AF906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3x − 3 või 3x + 3?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568C3667-835D-47B5-A5BE-4DB75ED55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7013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Milline sobib, kui x = 2?</a:t>
            </a:r>
          </a:p>
        </p:txBody>
      </p:sp>
    </p:spTree>
    <p:extLst>
      <p:ext uri="{BB962C8B-B14F-4D97-AF65-F5344CB8AC3E}">
        <p14:creationId xmlns:p14="http://schemas.microsoft.com/office/powerpoint/2010/main" val="72113273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Tekst">
            <a:extLst xmlns:a="http://schemas.openxmlformats.org/drawingml/2006/main">
              <a:ext uri="{FF2B5EF4-FFF2-40B4-BE49-F238E27FC236}">
                <a16:creationId xmlns:a16="http://schemas.microsoft.com/office/drawing/2014/main" id="{06EA2ABD-B465-4BA4-9D63-8EA6F477F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Lahutame kogu sulgudes avaldise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C923F7D1-B644-42F4-B1EC-D7219B9E3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6D997571-80BA-439F-9C5C-0D8618B4A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646A0CFB-D593-4465-9AB7-75F8E819F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E9590083-747A-4C53-86E7-690672E53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5x − 2x + 3 = 3x + 3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6C6B4CED-0168-45E4-AD4B-794133259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Miinus enne sulge mõjub mõlemale</a:t>
            </a:r>
          </a:p>
        </p:txBody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C86FDC87-C5D3-45C4-849B-8107B7FC0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43288"/>
            <a:ext cx="542925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liikmele.</a:t>
            </a:r>
          </a:p>
        </p:txBody>
      </p:sp>
      <p:sp>
        <p:nvSpPr>
          <p:cNvPr id="8" name="x-riba">
            <a:extLst xmlns:a="http://schemas.openxmlformats.org/drawingml/2006/main">
              <a:ext uri="{FF2B5EF4-FFF2-40B4-BE49-F238E27FC236}">
                <a16:creationId xmlns:a16="http://schemas.microsoft.com/office/drawing/2014/main" id="{3CF5A394-C641-4A3E-9AE1-C39F77AE8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333625"/>
            <a:ext cx="609600" cy="2143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14758A"/>
            </a:solidFill>
          </a:ln>
        </p:spPr>
      </p:sp>
      <p:sp>
        <p:nvSpPr>
          <p:cNvPr id="9" name="Tekst">
            <a:extLst xmlns:a="http://schemas.openxmlformats.org/drawingml/2006/main">
              <a:ext uri="{FF2B5EF4-FFF2-40B4-BE49-F238E27FC236}">
                <a16:creationId xmlns:a16="http://schemas.microsoft.com/office/drawing/2014/main" id="{94DFD948-272D-45E0-B413-AB4AD525B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3133725"/>
            <a:ext cx="400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x</a:t>
            </a:r>
          </a:p>
        </p:txBody>
      </p:sp>
      <p:sp>
        <p:nvSpPr>
          <p:cNvPr id="10" name="x-riba">
            <a:extLst xmlns:a="http://schemas.openxmlformats.org/drawingml/2006/main">
              <a:ext uri="{FF2B5EF4-FFF2-40B4-BE49-F238E27FC236}">
                <a16:creationId xmlns:a16="http://schemas.microsoft.com/office/drawing/2014/main" id="{9134250C-C4F6-45D1-9029-EE65A28B7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2333625"/>
            <a:ext cx="609600" cy="2143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14758A"/>
            </a:solidFill>
          </a:ln>
        </p:spPr>
      </p:sp>
      <p:sp>
        <p:nvSpPr>
          <p:cNvPr id="11" name="Tekst">
            <a:extLst xmlns:a="http://schemas.openxmlformats.org/drawingml/2006/main">
              <a:ext uri="{FF2B5EF4-FFF2-40B4-BE49-F238E27FC236}">
                <a16:creationId xmlns:a16="http://schemas.microsoft.com/office/drawing/2014/main" id="{8A1EBC6E-61F0-4518-8C5F-61FD4B4D2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3133725"/>
            <a:ext cx="400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x</a:t>
            </a:r>
          </a:p>
        </p:txBody>
      </p:sp>
      <p:sp>
        <p:nvSpPr>
          <p:cNvPr id="12" name="x-riba">
            <a:extLst xmlns:a="http://schemas.openxmlformats.org/drawingml/2006/main">
              <a:ext uri="{FF2B5EF4-FFF2-40B4-BE49-F238E27FC236}">
                <a16:creationId xmlns:a16="http://schemas.microsoft.com/office/drawing/2014/main" id="{C98BC19F-F39A-4038-80A6-FC5A5E223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333625"/>
            <a:ext cx="609600" cy="2143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DDE3"/>
          </a:solidFill>
          <a:ln xmlns:a="http://schemas.openxmlformats.org/drawingml/2006/main" w="19050">
            <a:solidFill>
              <a:srgbClr val="14758A"/>
            </a:solidFill>
          </a:ln>
        </p:spPr>
      </p:sp>
      <p:sp>
        <p:nvSpPr>
          <p:cNvPr id="13" name="Tekst">
            <a:extLst xmlns:a="http://schemas.openxmlformats.org/drawingml/2006/main">
              <a:ext uri="{FF2B5EF4-FFF2-40B4-BE49-F238E27FC236}">
                <a16:creationId xmlns:a16="http://schemas.microsoft.com/office/drawing/2014/main" id="{95839748-5ECC-4B38-AA01-EB1A047ED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133725"/>
            <a:ext cx="400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1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x</a:t>
            </a:r>
          </a:p>
        </p:txBody>
      </p:sp>
      <p:sp>
        <p:nvSpPr>
          <p:cNvPr id="14" name="Ühikriba">
            <a:extLst xmlns:a="http://schemas.openxmlformats.org/drawingml/2006/main">
              <a:ext uri="{FF2B5EF4-FFF2-40B4-BE49-F238E27FC236}">
                <a16:creationId xmlns:a16="http://schemas.microsoft.com/office/drawing/2014/main" id="{59493DF5-2175-4C48-980F-7AAF521B0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810125"/>
            <a:ext cx="6096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5" name="Tekst">
            <a:extLst xmlns:a="http://schemas.openxmlformats.org/drawingml/2006/main">
              <a:ext uri="{FF2B5EF4-FFF2-40B4-BE49-F238E27FC236}">
                <a16:creationId xmlns:a16="http://schemas.microsoft.com/office/drawing/2014/main" id="{0CF7618A-6380-4085-9CC4-CF5C40226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905375"/>
            <a:ext cx="400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397A59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6" name="Ühikriba">
            <a:extLst xmlns:a="http://schemas.openxmlformats.org/drawingml/2006/main">
              <a:ext uri="{FF2B5EF4-FFF2-40B4-BE49-F238E27FC236}">
                <a16:creationId xmlns:a16="http://schemas.microsoft.com/office/drawing/2014/main" id="{721C7524-1321-47A2-B8BB-37ABA0657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4810125"/>
            <a:ext cx="6096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7" name="Tekst">
            <a:extLst xmlns:a="http://schemas.openxmlformats.org/drawingml/2006/main">
              <a:ext uri="{FF2B5EF4-FFF2-40B4-BE49-F238E27FC236}">
                <a16:creationId xmlns:a16="http://schemas.microsoft.com/office/drawing/2014/main" id="{8DD58166-6E0A-4F7C-8D93-D4A626A5C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4905375"/>
            <a:ext cx="400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397A59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8" name="Ühikriba">
            <a:extLst xmlns:a="http://schemas.openxmlformats.org/drawingml/2006/main">
              <a:ext uri="{FF2B5EF4-FFF2-40B4-BE49-F238E27FC236}">
                <a16:creationId xmlns:a16="http://schemas.microsoft.com/office/drawing/2014/main" id="{882030AC-3586-4AFE-BDDB-BE7C9EBE2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4810125"/>
            <a:ext cx="6096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F0EC"/>
          </a:solidFill>
          <a:ln xmlns:a="http://schemas.openxmlformats.org/drawingml/2006/main" w="19050">
            <a:solidFill>
              <a:srgbClr val="397A59"/>
            </a:solidFill>
          </a:ln>
        </p:spPr>
      </p:sp>
      <p:sp>
        <p:nvSpPr>
          <p:cNvPr id="19" name="Tekst">
            <a:extLst xmlns:a="http://schemas.openxmlformats.org/drawingml/2006/main">
              <a:ext uri="{FF2B5EF4-FFF2-40B4-BE49-F238E27FC236}">
                <a16:creationId xmlns:a16="http://schemas.microsoft.com/office/drawing/2014/main" id="{B6229736-DA66-42DF-BE71-87DABB03B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905375"/>
            <a:ext cx="400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397A59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8026730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kst">
            <a:extLst xmlns:a="http://schemas.openxmlformats.org/drawingml/2006/main">
              <a:ext uri="{FF2B5EF4-FFF2-40B4-BE49-F238E27FC236}">
                <a16:creationId xmlns:a16="http://schemas.microsoft.com/office/drawing/2014/main" id="{667FC9FA-A48E-4411-86B7-74D58E0AD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Miinus tähendab korrutamist −1-ga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73DF2FC2-3D14-4EAC-A2AD-C85706A6B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8AFB5B63-B979-4403-95ED-78767B520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D29E7C32-B88B-469D-B769-B0D8482D1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781DF827-C3B0-4DC6-8A33-2A9AE64BE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−(a − b) = −a + b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74C0D2B0-14D3-427D-B6BF-6B9F9A633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−1 · a = −a</a:t>
            </a:r>
          </a:p>
        </p:txBody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6145BC72-183C-459E-AEFA-4C5F1B8CA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43288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−1 · (−b) = +b</a:t>
            </a:r>
          </a:p>
        </p:txBody>
      </p:sp>
    </p:spTree>
    <p:extLst>
      <p:ext uri="{BB962C8B-B14F-4D97-AF65-F5344CB8AC3E}">
        <p14:creationId xmlns:p14="http://schemas.microsoft.com/office/powerpoint/2010/main" val="56815531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93C8B4A2-7777-4D3F-8403-10BC7728F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Sinu kord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8B769EF6-F271-4638-9CCD-6D800D043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ECD2D5B0-E66A-4BDB-BEFC-99375C491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FEFE7837-09B7-4E14-9F71-1EE3710C3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9EE21340-2E79-46D7-95E8-E740F3932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Lihtsusta 7x − (3x + 2).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AE1B22A3-620F-4CB5-8A9F-974397FC4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7013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Lihtsusta 4x − (x − 5).</a:t>
            </a:r>
          </a:p>
        </p:txBody>
      </p:sp>
    </p:spTree>
    <p:extLst>
      <p:ext uri="{BB962C8B-B14F-4D97-AF65-F5344CB8AC3E}">
        <p14:creationId xmlns:p14="http://schemas.microsoft.com/office/powerpoint/2010/main" val="158415343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7C842E43-4CCC-4197-B832-F6DA3A19A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Mõlemad märgid muutuvad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5ECFB033-FA78-4AF2-972B-06952AE22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AB098092-4B84-4DDB-9AAA-54B03192C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1779AFA1-439C-4824-8F57-798069482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409926FB-6530-4CAF-8F95-1F57FFC0F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7x − 3x − 2 = 4x − 2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1A9331B0-9BFE-4127-9D7C-0C8BC739D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4x − x + 5 = 3x + 5</a:t>
            </a:r>
          </a:p>
        </p:txBody>
      </p:sp>
    </p:spTree>
    <p:extLst>
      <p:ext uri="{BB962C8B-B14F-4D97-AF65-F5344CB8AC3E}">
        <p14:creationId xmlns:p14="http://schemas.microsoft.com/office/powerpoint/2010/main" val="68671787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8DB33867-44BF-40D4-8566-E92F6B44F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Kas üks kontroll tõestab võrdsuse?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B54DC136-834C-4DB7-84F1-4A918213F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4D69FCBA-0B9D-4137-A883-3C687AB5F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C6CE85D1-BE81-406D-96FD-274F52D40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BC23F029-92C1-44D9-956A-0B162978E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x² ja x on x = 1 korral võrdsed.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93856F0B-0591-4948-8830-B68252BDE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7013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Kas need on alati sama väärtusega?</a:t>
            </a:r>
          </a:p>
        </p:txBody>
      </p:sp>
    </p:spTree>
    <p:extLst>
      <p:ext uri="{BB962C8B-B14F-4D97-AF65-F5344CB8AC3E}">
        <p14:creationId xmlns:p14="http://schemas.microsoft.com/office/powerpoint/2010/main" val="45078421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kst">
            <a:extLst xmlns:a="http://schemas.openxmlformats.org/drawingml/2006/main">
              <a:ext uri="{FF2B5EF4-FFF2-40B4-BE49-F238E27FC236}">
                <a16:creationId xmlns:a16="http://schemas.microsoft.com/office/drawing/2014/main" id="{AAA6C1C5-4D8C-4184-8AE1-B98BBAA33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Üks vastunäide on piisav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968DEF05-4455-4EA8-8F9F-A8DC48767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4ADADC5D-16BB-45EA-9842-E60D5802B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52AB5C74-2164-499C-8B98-047CE57C3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69388E5C-649F-44C3-9865-4EFD6E107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Kui x = 2, siis x² = 4 ja x = 2.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FA413B89-FAC4-42CC-A681-7988B9B3F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Avaldised x² ja x ei ole alati võrdsed.</a:t>
            </a:r>
          </a:p>
        </p:txBody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0A2DE72C-F09D-4833-A52E-CE0E98666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09988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Üldist võrdsust põhjendame teisendusreeglitega.</a:t>
            </a:r>
          </a:p>
        </p:txBody>
      </p:sp>
    </p:spTree>
    <p:extLst>
      <p:ext uri="{BB962C8B-B14F-4D97-AF65-F5344CB8AC3E}">
        <p14:creationId xmlns:p14="http://schemas.microsoft.com/office/powerpoint/2010/main" val="151722747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364DDF6D-0F6E-412A-80E0-8F07BAACB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Sulgude avamise põhjendus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BE21F71B-2EE2-4A14-B9E8-A6E92059C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B17AAA20-B488-4432-897C-2B0F12174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A58BAF98-A44D-4CF3-906A-6CFF3B369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809608BE-0709-43A1-A483-C4B57E509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Lihtsusta 6x − (2x − 4).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E1DD1A82-9D4E-4826-A5D3-94D5C5CE7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7013"/>
            <a:ext cx="10972800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Miks viimase liikme märk muutub?</a:t>
            </a:r>
          </a:p>
        </p:txBody>
      </p:sp>
    </p:spTree>
    <p:extLst>
      <p:ext uri="{BB962C8B-B14F-4D97-AF65-F5344CB8AC3E}">
        <p14:creationId xmlns:p14="http://schemas.microsoft.com/office/powerpoint/2010/main" val="3699657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2026-10-13T21:05:46.9670000Z</dcterms:created>
  <dcterms:modified xsi:type="dcterms:W3CDTF">2026-10-13T21:05:46.9670000Z</dcterms:modified>
</coreProperties>
</file>