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334898a0fe347f5" /><Relationship Type="http://schemas.openxmlformats.org/officeDocument/2006/relationships/extended-properties" Target="/docProps/app.xml" Id="R07e0490325664e4e" /><Relationship Type="http://schemas.openxmlformats.org/officeDocument/2006/relationships/officeDocument" Target="/ppt/presentation.xml" Id="R992f14b2882a45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ba3fe705af4065"/>
  </p:sldMasterIdLst>
  <p:notesMasterIdLst>
    <p:notesMasterId xmlns:r="http://schemas.openxmlformats.org/officeDocument/2006/relationships" r:id="Rb5fc3f12b003472c"/>
  </p:notesMasterIdLst>
  <p:sldIdLst>
    <p:sldId xmlns:r="http://schemas.openxmlformats.org/officeDocument/2006/relationships" id="256" r:id="R2b47249d98174fe5"/>
    <p:sldId xmlns:r="http://schemas.openxmlformats.org/officeDocument/2006/relationships" id="257" r:id="R8526011ad11c4e29"/>
    <p:sldId xmlns:r="http://schemas.openxmlformats.org/officeDocument/2006/relationships" id="258" r:id="Rde353270e40d4612"/>
    <p:sldId xmlns:r="http://schemas.openxmlformats.org/officeDocument/2006/relationships" id="259" r:id="R2213c56080e741bd"/>
    <p:sldId xmlns:r="http://schemas.openxmlformats.org/officeDocument/2006/relationships" id="260" r:id="Rb79091be6fb04207"/>
    <p:sldId xmlns:r="http://schemas.openxmlformats.org/officeDocument/2006/relationships" id="261" r:id="R9e076eb066444e7d"/>
    <p:sldId xmlns:r="http://schemas.openxmlformats.org/officeDocument/2006/relationships" id="262" r:id="R7b82065d7c3f4bbc"/>
    <p:sldId xmlns:r="http://schemas.openxmlformats.org/officeDocument/2006/relationships" id="263" r:id="R7bfb8633c1b045dd"/>
    <p:sldId xmlns:r="http://schemas.openxmlformats.org/officeDocument/2006/relationships" id="264" r:id="Ra470fb3834954c1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e9c6dd76824350" /><Relationship Type="http://schemas.openxmlformats.org/officeDocument/2006/relationships/slideMaster" Target="/ppt/slideMasters/slideMaster1.xml" Id="R3dba3fe705af4065" /><Relationship Type="http://schemas.openxmlformats.org/officeDocument/2006/relationships/notesMaster" Target="/ppt/notesMasters/notesMaster1.xml" Id="Rb5fc3f12b003472c" /><Relationship Type="http://schemas.openxmlformats.org/officeDocument/2006/relationships/presProps" Target="/ppt/presProps.xml" Id="R928b8331f8884e4e" /><Relationship Type="http://schemas.openxmlformats.org/officeDocument/2006/relationships/tableStyles" Target="/ppt/tableStyles.xml" Id="R7b09e962dc4d4d73" /><Relationship Type="http://schemas.openxmlformats.org/officeDocument/2006/relationships/slide" Target="/ppt/slides/slide1.xml" Id="R2b47249d98174fe5" /><Relationship Type="http://schemas.openxmlformats.org/officeDocument/2006/relationships/slide" Target="/ppt/slides/slide2.xml" Id="R8526011ad11c4e29" /><Relationship Type="http://schemas.openxmlformats.org/officeDocument/2006/relationships/slide" Target="/ppt/slides/slide3.xml" Id="Rde353270e40d4612" /><Relationship Type="http://schemas.openxmlformats.org/officeDocument/2006/relationships/slide" Target="/ppt/slides/slide4.xml" Id="R2213c56080e741bd" /><Relationship Type="http://schemas.openxmlformats.org/officeDocument/2006/relationships/slide" Target="/ppt/slides/slide5.xml" Id="Rb79091be6fb04207" /><Relationship Type="http://schemas.openxmlformats.org/officeDocument/2006/relationships/slide" Target="/ppt/slides/slide6.xml" Id="R9e076eb066444e7d" /><Relationship Type="http://schemas.openxmlformats.org/officeDocument/2006/relationships/slide" Target="/ppt/slides/slide7.xml" Id="R7b82065d7c3f4bbc" /><Relationship Type="http://schemas.openxmlformats.org/officeDocument/2006/relationships/slide" Target="/ppt/slides/slide8.xml" Id="R7bfb8633c1b045dd" /><Relationship Type="http://schemas.openxmlformats.org/officeDocument/2006/relationships/slide" Target="/ppt/slides/slide9.xml" Id="Ra470fb3834954c1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b39ce655f242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34c3057b5094392" /><Relationship Type="http://schemas.openxmlformats.org/officeDocument/2006/relationships/notesMaster" Target="/ppt/notesMasters/notesMaster1.xml" Id="R468a178863a748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b1884518664a08" /><Relationship Type="http://schemas.openxmlformats.org/officeDocument/2006/relationships/notesMaster" Target="/ppt/notesMasters/notesMaster1.xml" Id="Red7063888b724d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e03cf52dfda4aac" /><Relationship Type="http://schemas.openxmlformats.org/officeDocument/2006/relationships/notesMaster" Target="/ppt/notesMasters/notesMaster1.xml" Id="R54c2052f15454b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0c5eba03fa417b" /><Relationship Type="http://schemas.openxmlformats.org/officeDocument/2006/relationships/notesMaster" Target="/ppt/notesMasters/notesMaster1.xml" Id="R87566d68d5f445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7a800747544933" /><Relationship Type="http://schemas.openxmlformats.org/officeDocument/2006/relationships/notesMaster" Target="/ppt/notesMasters/notesMaster1.xml" Id="Rc3897798cb4b4f0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978c0e8d7654470" /><Relationship Type="http://schemas.openxmlformats.org/officeDocument/2006/relationships/notesMaster" Target="/ppt/notesMasters/notesMaster1.xml" Id="Re6483d585fc743c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f0a2aca229a4f2e" /><Relationship Type="http://schemas.openxmlformats.org/officeDocument/2006/relationships/notesMaster" Target="/ppt/notesMasters/notesMaster1.xml" Id="Rfcf9b5f6ff2742c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667f393c0b141e7" /><Relationship Type="http://schemas.openxmlformats.org/officeDocument/2006/relationships/notesMaster" Target="/ppt/notesMasters/notesMaster1.xml" Id="R1b55ab59192943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0d9f6a4755048ab" /><Relationship Type="http://schemas.openxmlformats.org/officeDocument/2006/relationships/notesMaster" Target="/ppt/notesMasters/notesMaster1.xml" Id="R81c0cebce7c141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Väljamõeldud õppemudel, mitte teenusepakkuja hinnakiri. x on kilomeetrid ja y eurod, x ≥ 0.</a:t>
            </a:r>
          </a:p>
          <a:p xmlns:a="http://schemas.openxmlformats.org/drawingml/2006/main">
            <a:r>
              <a:t>Õpieesmärk: Tõlgendan lineaarfunktsiooni kordajat ja algordinaati.</a:t>
            </a:r>
          </a:p>
          <a:p xmlns:a="http://schemas.openxmlformats.org/drawingml/2006/main">
            <a:r>
              <a:t>Ulatus: Üks lineaarne hinnamudel. Ei kata kõiki lineaarfunktsiooni omadusi.</a:t>
            </a:r>
          </a:p>
          <a:p xmlns:a="http://schemas.openxmlformats.org/drawingml/2006/main">
            <a:r>
              <a:t>7. klass.</a:t>
            </a:r>
          </a:p>
          <a:p xmlns:a="http://schemas.openxmlformats.org/drawingml/2006/main">
            <a:r>
              <a:t>modules/60-funktsioonid/60.20-lineaarfunktsioon.md</a:t>
            </a:r>
          </a:p>
          <a:p xmlns:a="http://schemas.openxmlformats.org/drawingml/2006/main">
            <a:r>
              <a:t>SHA-256: dd738bc18ac7e54cefa05551c23cf0cc0533c2d227ba83dab513ea4bc076ac5b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Oota põhjendust alustustasu kohta. Ajakulu või ooteaega siin ei arvestata.</a:t>
            </a:r>
          </a:p>
          <a:p xmlns:a="http://schemas.openxmlformats.org/drawingml/2006/main">
            <a:r>
              <a:t>Vastus: 5 eurot: 2 + 3 · 1</a:t>
            </a:r>
          </a:p>
          <a:p xmlns:a="http://schemas.openxmlformats.org/drawingml/2006/main">
            <a:r>
              <a:t>Õpieesmärk: Tõlgendan lineaarfunktsiooni kordajat ja algordinaati.</a:t>
            </a:r>
          </a:p>
          <a:p xmlns:a="http://schemas.openxmlformats.org/drawingml/2006/main">
            <a:r>
              <a:t>Ulatus: Üks lineaarne hinnamudel. Ei kata kõiki lineaarfunktsiooni omadusi.</a:t>
            </a:r>
          </a:p>
          <a:p xmlns:a="http://schemas.openxmlformats.org/drawingml/2006/main">
            <a:r>
              <a:t>7. klass.</a:t>
            </a:r>
          </a:p>
          <a:p xmlns:a="http://schemas.openxmlformats.org/drawingml/2006/main">
            <a:r>
              <a:t>modules/60-funktsioonid/60.20-lineaarfunktsioon.md</a:t>
            </a:r>
          </a:p>
          <a:p xmlns:a="http://schemas.openxmlformats.org/drawingml/2006/main">
            <a:r>
              <a:t>SHA-256: dd738bc18ac7e54cefa05551c23cf0cc0533c2d227ba83dab513ea4bc076ac5b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Graafik näitab ainult mittenegatiivset teepikkust. Telgede ühikud on esitatud tekstis.</a:t>
            </a:r>
          </a:p>
          <a:p xmlns:a="http://schemas.openxmlformats.org/drawingml/2006/main">
            <a:r>
              <a:t>Õpieesmärk: Tõlgendan lineaarfunktsiooni kordajat ja algordinaati.</a:t>
            </a:r>
          </a:p>
          <a:p xmlns:a="http://schemas.openxmlformats.org/drawingml/2006/main">
            <a:r>
              <a:t>Ulatus: Üks lineaarne hinnamudel. Ei kata kõiki lineaarfunktsiooni omadusi.</a:t>
            </a:r>
          </a:p>
          <a:p xmlns:a="http://schemas.openxmlformats.org/drawingml/2006/main">
            <a:r>
              <a:t>7. klass.</a:t>
            </a:r>
          </a:p>
          <a:p xmlns:a="http://schemas.openxmlformats.org/drawingml/2006/main">
            <a:r>
              <a:t>modules/60-funktsioonid/60.20-lineaarfunktsioon.md</a:t>
            </a:r>
          </a:p>
          <a:p xmlns:a="http://schemas.openxmlformats.org/drawingml/2006/main">
            <a:r>
              <a:t>SHA-256: dd738bc18ac7e54cefa05551c23cf0cc0533c2d227ba83dab513ea4bc076ac5b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Selles konkreetses hinnamudelis on a eurot kilomeetri kohta ja b eurodes. Üldises funktsioonis tähendus sõltub olukorrast.</a:t>
            </a:r>
          </a:p>
          <a:p xmlns:a="http://schemas.openxmlformats.org/drawingml/2006/main">
            <a:r>
              <a:t>Õpieesmärk: Tõlgendan lineaarfunktsiooni kordajat ja algordinaati.</a:t>
            </a:r>
          </a:p>
          <a:p xmlns:a="http://schemas.openxmlformats.org/drawingml/2006/main">
            <a:r>
              <a:t>Ulatus: Üks lineaarne hinnamudel. Ei kata kõiki lineaarfunktsiooni omadusi.</a:t>
            </a:r>
          </a:p>
          <a:p xmlns:a="http://schemas.openxmlformats.org/drawingml/2006/main">
            <a:r>
              <a:t>7. klass.</a:t>
            </a:r>
          </a:p>
          <a:p xmlns:a="http://schemas.openxmlformats.org/drawingml/2006/main">
            <a:r>
              <a:t>modules/60-funktsioonid/60.20-lineaarfunktsioon.md</a:t>
            </a:r>
          </a:p>
          <a:p xmlns:a="http://schemas.openxmlformats.org/drawingml/2006/main">
            <a:r>
              <a:t>SHA-256: dd738bc18ac7e54cefa05551c23cf0cc0533c2d227ba83dab513ea4bc076ac5b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Teise mudeli a = 2 ja b = 1. Võrrelge samu teepikkusi.</a:t>
            </a:r>
          </a:p>
          <a:p xmlns:a="http://schemas.openxmlformats.org/drawingml/2006/main">
            <a:r>
              <a:t>Vastus: 8 eurot; 7 eurot</a:t>
            </a:r>
          </a:p>
          <a:p xmlns:a="http://schemas.openxmlformats.org/drawingml/2006/main">
            <a:r>
              <a:t>Õpieesmärk: Tõlgendan lineaarfunktsiooni kordajat ja algordinaati.</a:t>
            </a:r>
          </a:p>
          <a:p xmlns:a="http://schemas.openxmlformats.org/drawingml/2006/main">
            <a:r>
              <a:t>Ulatus: Üks lineaarne hinnamudel. Ei kata kõiki lineaarfunktsiooni omadusi.</a:t>
            </a:r>
          </a:p>
          <a:p xmlns:a="http://schemas.openxmlformats.org/drawingml/2006/main">
            <a:r>
              <a:t>7. klass.</a:t>
            </a:r>
          </a:p>
          <a:p xmlns:a="http://schemas.openxmlformats.org/drawingml/2006/main">
            <a:r>
              <a:t>modules/60-funktsioonid/60.20-lineaarfunktsioon.md</a:t>
            </a:r>
          </a:p>
          <a:p xmlns:a="http://schemas.openxmlformats.org/drawingml/2006/main">
            <a:r>
              <a:t>SHA-256: dd738bc18ac7e54cefa05551c23cf0cc0533c2d227ba83dab513ea4bc076ac5b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Valemisse asendatakse x, mitte y. Ühik lisatakse tõlgendatud lõpptulemusele.</a:t>
            </a:r>
          </a:p>
          <a:p xmlns:a="http://schemas.openxmlformats.org/drawingml/2006/main">
            <a:r>
              <a:t>Õpieesmärk: Tõlgendan lineaarfunktsiooni kordajat ja algordinaati.</a:t>
            </a:r>
          </a:p>
          <a:p xmlns:a="http://schemas.openxmlformats.org/drawingml/2006/main">
            <a:r>
              <a:t>Ulatus: Üks lineaarne hinnamudel. Ei kata kõiki lineaarfunktsiooni omadusi.</a:t>
            </a:r>
          </a:p>
          <a:p xmlns:a="http://schemas.openxmlformats.org/drawingml/2006/main">
            <a:r>
              <a:t>7. klass.</a:t>
            </a:r>
          </a:p>
          <a:p xmlns:a="http://schemas.openxmlformats.org/drawingml/2006/main">
            <a:r>
              <a:t>modules/60-funktsioonid/60.20-lineaarfunktsioon.md</a:t>
            </a:r>
          </a:p>
          <a:p xmlns:a="http://schemas.openxmlformats.org/drawingml/2006/main">
            <a:r>
              <a:t>SHA-256: dd738bc18ac7e54cefa05551c23cf0cc0533c2d227ba83dab513ea4bc076ac5b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Sirged on paralleelsed. Graafiku kuvasuhe on võrdne, kuid telgede ühikud on erinevad suurused.</a:t>
            </a:r>
          </a:p>
          <a:p xmlns:a="http://schemas.openxmlformats.org/drawingml/2006/main">
            <a:r>
              <a:t>Vastus: Ei. Mõlemas lisandub 1 euro kilomeetri kohta; alustustasu erineb.</a:t>
            </a:r>
          </a:p>
          <a:p xmlns:a="http://schemas.openxmlformats.org/drawingml/2006/main">
            <a:r>
              <a:t>Õpieesmärk: Tõlgendan lineaarfunktsiooni kordajat ja algordinaati.</a:t>
            </a:r>
          </a:p>
          <a:p xmlns:a="http://schemas.openxmlformats.org/drawingml/2006/main">
            <a:r>
              <a:t>Ulatus: Üks lineaarne hinnamudel. Ei kata kõiki lineaarfunktsiooni omadusi.</a:t>
            </a:r>
          </a:p>
          <a:p xmlns:a="http://schemas.openxmlformats.org/drawingml/2006/main">
            <a:r>
              <a:t>7. klass.</a:t>
            </a:r>
          </a:p>
          <a:p xmlns:a="http://schemas.openxmlformats.org/drawingml/2006/main">
            <a:r>
              <a:t>modules/60-funktsioonid/60.20-lineaarfunktsioon.md</a:t>
            </a:r>
          </a:p>
          <a:p xmlns:a="http://schemas.openxmlformats.org/drawingml/2006/main">
            <a:r>
              <a:t>SHA-256: dd738bc18ac7e54cefa05551c23cf0cc0533c2d227ba83dab513ea4bc076ac5b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Küsi, milline kordaja peaks muutuma, et sirge muutuks järsemaks.</a:t>
            </a:r>
          </a:p>
          <a:p xmlns:a="http://schemas.openxmlformats.org/drawingml/2006/main">
            <a:r>
              <a:t>Õpieesmärk: Tõlgendan lineaarfunktsiooni kordajat ja algordinaati.</a:t>
            </a:r>
          </a:p>
          <a:p xmlns:a="http://schemas.openxmlformats.org/drawingml/2006/main">
            <a:r>
              <a:t>Ulatus: Üks lineaarne hinnamudel. Ei kata kõiki lineaarfunktsiooni omadusi.</a:t>
            </a:r>
          </a:p>
          <a:p xmlns:a="http://schemas.openxmlformats.org/drawingml/2006/main">
            <a:r>
              <a:t>7. klass.</a:t>
            </a:r>
          </a:p>
          <a:p xmlns:a="http://schemas.openxmlformats.org/drawingml/2006/main">
            <a:r>
              <a:t>modules/60-funktsioonid/60.20-lineaarfunktsioon.md</a:t>
            </a:r>
          </a:p>
          <a:p xmlns:a="http://schemas.openxmlformats.org/drawingml/2006/main">
            <a:r>
              <a:t>SHA-256: dd738bc18ac7e54cefa05551c23cf0cc0533c2d227ba83dab513ea4bc076ac5b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Lühitund ei tutvusta pöördvõrdelist seost. Võib jätkata graafikuvaatlejas kordajate muutmisega.</a:t>
            </a:r>
          </a:p>
          <a:p xmlns:a="http://schemas.openxmlformats.org/drawingml/2006/main">
            <a:r>
              <a:t>Vastus: y = 2x + 3; 11 eurot</a:t>
            </a:r>
          </a:p>
          <a:p xmlns:a="http://schemas.openxmlformats.org/drawingml/2006/main">
            <a:r>
              <a:t>Õpieesmärk: Tõlgendan lineaarfunktsiooni kordajat ja algordinaati.</a:t>
            </a:r>
          </a:p>
          <a:p xmlns:a="http://schemas.openxmlformats.org/drawingml/2006/main">
            <a:r>
              <a:t>Ulatus: Üks lineaarne hinnamudel. Ei kata kõiki lineaarfunktsiooni omadusi.</a:t>
            </a:r>
          </a:p>
          <a:p xmlns:a="http://schemas.openxmlformats.org/drawingml/2006/main">
            <a:r>
              <a:t>7. klass.</a:t>
            </a:r>
          </a:p>
          <a:p xmlns:a="http://schemas.openxmlformats.org/drawingml/2006/main">
            <a:r>
              <a:t>modules/60-funktsioonid/60.20-lineaarfunktsioon.md</a:t>
            </a:r>
          </a:p>
          <a:p xmlns:a="http://schemas.openxmlformats.org/drawingml/2006/main">
            <a:r>
              <a:t>SHA-256: dd738bc18ac7e54cefa05551c23cf0cc0533c2d227ba83dab513ea4bc076ac5b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8f2378f14d403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a2423247f741e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44271b7e16494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91796721db44d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465686dab4491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57bd6b4e3f4e4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BA6F2D-C55D-4F1B-A6D0-6875532641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5D1C9AD-740A-4F3A-9F48-D23E4F6CB8D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81BC0B0-430C-4DE5-9F02-28D839CAC2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D1571C1-A2F9-4837-B07D-24E1A65F5D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6312C70-D485-4421-924D-1748FC5887B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5F9D7E4-07A4-4A70-92C4-7E99482143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9739880-C0F9-4277-9B4E-D380E55ACC4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D39452C-7C95-411E-BC25-BE5A52D789C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55ED44C-0E20-43CF-AD20-14ED923C50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4EB265C-47C7-48CE-A22A-211C571A1C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86feea3330467e" /><Relationship Type="http://schemas.openxmlformats.org/officeDocument/2006/relationships/slideLayout" Target="/ppt/slideLayouts/slideLayout1.xml" Id="Rf291925cadfa48a2" /><Relationship Type="http://schemas.openxmlformats.org/officeDocument/2006/relationships/slideLayout" Target="/ppt/slideLayouts/slideLayout2.xml" Id="R233caba7280747ad" /><Relationship Type="http://schemas.openxmlformats.org/officeDocument/2006/relationships/slideLayout" Target="/ppt/slideLayouts/slideLayout3.xml" Id="Re7a48ff2a324471e" /><Relationship Type="http://schemas.openxmlformats.org/officeDocument/2006/relationships/slideLayout" Target="/ppt/slideLayouts/slideLayout4.xml" Id="Rb5a95dbbdc854b2b" /><Relationship Type="http://schemas.openxmlformats.org/officeDocument/2006/relationships/slideLayout" Target="/ppt/slideLayouts/slideLayout5.xml" Id="Re9db9dfe66144a5a" /><Relationship Type="http://schemas.openxmlformats.org/officeDocument/2006/relationships/slideLayout" Target="/ppt/slideLayouts/slideLayout6.xml" Id="R3664dbf152d844c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291925cadfa48a2"/>
    <p:sldLayoutId xmlns:r="http://schemas.openxmlformats.org/officeDocument/2006/relationships" id="2147483650" r:id="R233caba7280747ad"/>
    <p:sldLayoutId xmlns:r="http://schemas.openxmlformats.org/officeDocument/2006/relationships" id="2147483651" r:id="Re7a48ff2a324471e"/>
    <p:sldLayoutId xmlns:r="http://schemas.openxmlformats.org/officeDocument/2006/relationships" id="2147483652" r:id="Rb5a95dbbdc854b2b"/>
    <p:sldLayoutId xmlns:r="http://schemas.openxmlformats.org/officeDocument/2006/relationships" id="2147483653" r:id="Re9db9dfe66144a5a"/>
    <p:sldLayoutId xmlns:r="http://schemas.openxmlformats.org/officeDocument/2006/relationships" id="2147483654" r:id="R3664dbf152d844c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f64d5e3009483d" /><Relationship Type="http://schemas.openxmlformats.org/officeDocument/2006/relationships/notesSlide" Target="/ppt/notesSlides/notesSlide1.xml" Id="R5e3b472a905e4ba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4e6ad74dfc4692" /><Relationship Type="http://schemas.openxmlformats.org/officeDocument/2006/relationships/notesSlide" Target="/ppt/notesSlides/notesSlide2.xml" Id="R5d283f4a33314c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5690894d984ba9" /><Relationship Type="http://schemas.openxmlformats.org/officeDocument/2006/relationships/notesSlide" Target="/ppt/notesSlides/notesSlide3.xml" Id="R83b792b3ead848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4d0bfe49884b0a" /><Relationship Type="http://schemas.openxmlformats.org/officeDocument/2006/relationships/notesSlide" Target="/ppt/notesSlides/notesSlide4.xml" Id="R77df57880ce849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9c0ee7a80644cf" /><Relationship Type="http://schemas.openxmlformats.org/officeDocument/2006/relationships/notesSlide" Target="/ppt/notesSlides/notesSlide5.xml" Id="R9a1e917384db44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3b627a0acc4ca6" /><Relationship Type="http://schemas.openxmlformats.org/officeDocument/2006/relationships/notesSlide" Target="/ppt/notesSlides/notesSlide6.xml" Id="R24449569493443d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0f2efca289481e" /><Relationship Type="http://schemas.openxmlformats.org/officeDocument/2006/relationships/notesSlide" Target="/ppt/notesSlides/notesSlide7.xml" Id="Ra2c90d1e2a2a4b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55fdebe9704b98" /><Relationship Type="http://schemas.openxmlformats.org/officeDocument/2006/relationships/notesSlide" Target="/ppt/notesSlides/notesSlide8.xml" Id="R6942b446fbeb4a6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47c3b79daf46ea" /><Relationship Type="http://schemas.openxmlformats.org/officeDocument/2006/relationships/notesSlide" Target="/ppt/notesSlides/notesSlide9.xml" Id="R36d665b04abc46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kst">
            <a:extLst xmlns:a="http://schemas.openxmlformats.org/drawingml/2006/main">
              <a:ext uri="{FF2B5EF4-FFF2-40B4-BE49-F238E27FC236}">
                <a16:creationId xmlns:a16="http://schemas.microsoft.com/office/drawing/2014/main" id="{0331164E-386C-4C07-BBC8-D54D9E562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Kuidas sõidu hind kasvab?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2B8A3426-5322-43DA-A93A-CB3687FDA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A80A102C-C967-4E89-A927-C6CEEBE4A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40E9B5F0-AA06-45C6-95AC-DF3AA3DC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B3C218E6-0F0F-498F-BABB-B43477C2F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Alustustasu 2 €. Iga kilomeeter 1 €.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6F0D2B26-39B5-432F-B043-5D6F14875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076450"/>
            <a:ext cx="381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Alustustasu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4D6A7B96-71A2-4C77-9213-23741A581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667000"/>
            <a:ext cx="2095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6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6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2 €</a:t>
            </a:r>
          </a:p>
        </p:txBody>
      </p:sp>
      <p:sp>
        <p:nvSpPr>
          <p:cNvPr id="8" name="Joon">
            <a:extLst xmlns:a="http://schemas.openxmlformats.org/drawingml/2006/main">
              <a:ext uri="{FF2B5EF4-FFF2-40B4-BE49-F238E27FC236}">
                <a16:creationId xmlns:a16="http://schemas.microsoft.com/office/drawing/2014/main" id="{4652FEF7-F57E-418A-9FF0-36FE9FB81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733800"/>
            <a:ext cx="4324350" cy="9525"/>
          </a:xfrm>
          <a:custGeom xmlns:a="http://schemas.openxmlformats.org/drawingml/2006/main">
            <a:pathLst>
              <a:path w="4324350" h="9525">
                <a:moveTo>
                  <a:pt x="0" y="0"/>
                </a:moveTo>
                <a:lnTo>
                  <a:pt x="4324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65717B"/>
            </a:solidFill>
            <a:prstDash val="solid"/>
          </a:ln>
        </p:spPr>
      </p:sp>
      <p:sp>
        <p:nvSpPr>
          <p:cNvPr id="9" name="Joon">
            <a:extLst xmlns:a="http://schemas.openxmlformats.org/drawingml/2006/main">
              <a:ext uri="{FF2B5EF4-FFF2-40B4-BE49-F238E27FC236}">
                <a16:creationId xmlns:a16="http://schemas.microsoft.com/office/drawing/2014/main" id="{EEA65AA4-DFD3-42E5-985B-B933B365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619500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4A73B4B9-DA9E-450A-ABFA-92C39F812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07670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0 km</a:t>
            </a:r>
          </a:p>
        </p:txBody>
      </p:sp>
      <p:sp>
        <p:nvSpPr>
          <p:cNvPr id="11" name="Joon">
            <a:extLst xmlns:a="http://schemas.openxmlformats.org/drawingml/2006/main">
              <a:ext uri="{FF2B5EF4-FFF2-40B4-BE49-F238E27FC236}">
                <a16:creationId xmlns:a16="http://schemas.microsoft.com/office/drawing/2014/main" id="{2B7A53F9-78F1-465C-91FC-3AAB55AFE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619500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34AA2E26-6A38-42AA-BC63-5E6D6451A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07670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 km</a:t>
            </a:r>
          </a:p>
        </p:txBody>
      </p:sp>
      <p:sp>
        <p:nvSpPr>
          <p:cNvPr id="13" name="Joon">
            <a:extLst xmlns:a="http://schemas.openxmlformats.org/drawingml/2006/main">
              <a:ext uri="{FF2B5EF4-FFF2-40B4-BE49-F238E27FC236}">
                <a16:creationId xmlns:a16="http://schemas.microsoft.com/office/drawing/2014/main" id="{34D19D50-F927-4D5F-868F-E2DFCA274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619500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1B37A435-FFD7-4272-B0ED-DFF5A62B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07670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 km</a:t>
            </a:r>
          </a:p>
        </p:txBody>
      </p:sp>
      <p:sp>
        <p:nvSpPr>
          <p:cNvPr id="15" name="Joon">
            <a:extLst xmlns:a="http://schemas.openxmlformats.org/drawingml/2006/main">
              <a:ext uri="{FF2B5EF4-FFF2-40B4-BE49-F238E27FC236}">
                <a16:creationId xmlns:a16="http://schemas.microsoft.com/office/drawing/2014/main" id="{F230EC32-B75D-479B-B0F4-44B5598F2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3619500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4834A292-4D4D-4F59-AD0E-B827ABCF0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07670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 km</a:t>
            </a:r>
          </a:p>
        </p:txBody>
      </p:sp>
      <p:sp>
        <p:nvSpPr>
          <p:cNvPr id="17" name="Tekst">
            <a:extLst xmlns:a="http://schemas.openxmlformats.org/drawingml/2006/main">
              <a:ext uri="{FF2B5EF4-FFF2-40B4-BE49-F238E27FC236}">
                <a16:creationId xmlns:a16="http://schemas.microsoft.com/office/drawing/2014/main" id="{84F0C002-5421-4E0E-B268-DD1717CD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953000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1 km maksab 1 €</a:t>
            </a:r>
          </a:p>
        </p:txBody>
      </p:sp>
    </p:spTree>
    <p:extLst>
      <p:ext uri="{BB962C8B-B14F-4D97-AF65-F5344CB8AC3E}">
        <p14:creationId xmlns:p14="http://schemas.microsoft.com/office/powerpoint/2010/main" val="1604272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kst">
            <a:extLst xmlns:a="http://schemas.openxmlformats.org/drawingml/2006/main">
              <a:ext uri="{FF2B5EF4-FFF2-40B4-BE49-F238E27FC236}">
                <a16:creationId xmlns:a16="http://schemas.microsoft.com/office/drawing/2014/main" id="{F1BA9579-9DCD-4E14-B0F4-8578DF57F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Kui palju maksab 3 km?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B2BEEB9D-13A3-4C6F-BC69-2769ACBC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3AA37C30-B6E6-4367-81B2-9D6515FB7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60EDB5CD-5999-42D7-A1BA-44207BCFA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832F0F3A-248C-4F48-9EE9-3DEC4ED1C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3 € või 5 €? Põhjenda.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275E1889-8D9D-40B8-B36A-9CB7C7A68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076450"/>
            <a:ext cx="381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Alustustasu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54264334-2298-4B34-9D38-7BB9359D2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667000"/>
            <a:ext cx="2095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6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6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2 €</a:t>
            </a:r>
          </a:p>
        </p:txBody>
      </p:sp>
      <p:sp>
        <p:nvSpPr>
          <p:cNvPr id="8" name="Joon">
            <a:extLst xmlns:a="http://schemas.openxmlformats.org/drawingml/2006/main">
              <a:ext uri="{FF2B5EF4-FFF2-40B4-BE49-F238E27FC236}">
                <a16:creationId xmlns:a16="http://schemas.microsoft.com/office/drawing/2014/main" id="{0FCD6EB7-FA6E-4043-81FD-A172B2D8D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733800"/>
            <a:ext cx="4324350" cy="9525"/>
          </a:xfrm>
          <a:custGeom xmlns:a="http://schemas.openxmlformats.org/drawingml/2006/main">
            <a:pathLst>
              <a:path w="4324350" h="9525">
                <a:moveTo>
                  <a:pt x="0" y="0"/>
                </a:moveTo>
                <a:lnTo>
                  <a:pt x="4324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65717B"/>
            </a:solidFill>
            <a:prstDash val="solid"/>
          </a:ln>
        </p:spPr>
      </p:sp>
      <p:sp>
        <p:nvSpPr>
          <p:cNvPr id="9" name="Joon">
            <a:extLst xmlns:a="http://schemas.openxmlformats.org/drawingml/2006/main">
              <a:ext uri="{FF2B5EF4-FFF2-40B4-BE49-F238E27FC236}">
                <a16:creationId xmlns:a16="http://schemas.microsoft.com/office/drawing/2014/main" id="{2D9F30F5-B6B2-47F7-81CF-A7ABA766E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619500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B886E237-FF18-4C7E-8B33-874D8C17E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07670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0 km</a:t>
            </a:r>
          </a:p>
        </p:txBody>
      </p:sp>
      <p:sp>
        <p:nvSpPr>
          <p:cNvPr id="11" name="Joon">
            <a:extLst xmlns:a="http://schemas.openxmlformats.org/drawingml/2006/main">
              <a:ext uri="{FF2B5EF4-FFF2-40B4-BE49-F238E27FC236}">
                <a16:creationId xmlns:a16="http://schemas.microsoft.com/office/drawing/2014/main" id="{172A5712-EC06-4BF6-9E3D-4FE8536FA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619500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B66E49A4-A626-4812-965B-D6EBBAFEB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07670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 km</a:t>
            </a:r>
          </a:p>
        </p:txBody>
      </p:sp>
      <p:sp>
        <p:nvSpPr>
          <p:cNvPr id="13" name="Joon">
            <a:extLst xmlns:a="http://schemas.openxmlformats.org/drawingml/2006/main">
              <a:ext uri="{FF2B5EF4-FFF2-40B4-BE49-F238E27FC236}">
                <a16:creationId xmlns:a16="http://schemas.microsoft.com/office/drawing/2014/main" id="{F9381243-31C8-4991-9DDE-89686394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619500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CD2A7317-7557-45C9-9542-6C191E4B2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07670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 km</a:t>
            </a:r>
          </a:p>
        </p:txBody>
      </p:sp>
      <p:sp>
        <p:nvSpPr>
          <p:cNvPr id="15" name="Joon">
            <a:extLst xmlns:a="http://schemas.openxmlformats.org/drawingml/2006/main">
              <a:ext uri="{FF2B5EF4-FFF2-40B4-BE49-F238E27FC236}">
                <a16:creationId xmlns:a16="http://schemas.microsoft.com/office/drawing/2014/main" id="{992E8279-1160-43F6-85A4-C6406A6A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3619500"/>
            <a:ext cx="9525" cy="228600"/>
          </a:xfrm>
          <a:custGeom xmlns:a="http://schemas.openxmlformats.org/drawingml/2006/main">
            <a:pathLst>
              <a:path w="9525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56CBFD2E-0A79-44C9-81AD-185162D7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07670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 km</a:t>
            </a:r>
          </a:p>
        </p:txBody>
      </p:sp>
      <p:sp>
        <p:nvSpPr>
          <p:cNvPr id="17" name="Tekst">
            <a:extLst xmlns:a="http://schemas.openxmlformats.org/drawingml/2006/main">
              <a:ext uri="{FF2B5EF4-FFF2-40B4-BE49-F238E27FC236}">
                <a16:creationId xmlns:a16="http://schemas.microsoft.com/office/drawing/2014/main" id="{BA668126-C9A5-47BA-90BC-8AC83009F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953000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1 km maksab 1 €</a:t>
            </a:r>
          </a:p>
        </p:txBody>
      </p:sp>
    </p:spTree>
    <p:extLst>
      <p:ext uri="{BB962C8B-B14F-4D97-AF65-F5344CB8AC3E}">
        <p14:creationId xmlns:p14="http://schemas.microsoft.com/office/powerpoint/2010/main" val="16627037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Tekst">
            <a:extLst xmlns:a="http://schemas.openxmlformats.org/drawingml/2006/main">
              <a:ext uri="{FF2B5EF4-FFF2-40B4-BE49-F238E27FC236}">
                <a16:creationId xmlns:a16="http://schemas.microsoft.com/office/drawing/2014/main" id="{CD0145A6-BA5D-43C5-AF97-53A1EF7FF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Hinnast saab valem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0C0022D5-62CB-40B6-B0B1-2CD2F7D63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DA082220-0F43-4BBB-9BCA-516B2A2BA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F427B037-D250-4E62-91C0-CB1F232D0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4C738B4C-5ACA-43B7-B340-AA1C13C33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y = x + 2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7B11628E-F547-480D-AEBF-C473AC191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x on teepikkus km, y on hind €.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A903486D-8837-40D3-B5DA-BF452FBFB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9988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Kui x = 3, siis y = 5.</a:t>
            </a:r>
          </a:p>
        </p:txBody>
      </p:sp>
      <p:sp>
        <p:nvSpPr>
          <p:cNvPr id="8" name="Joon">
            <a:extLst xmlns:a="http://schemas.openxmlformats.org/drawingml/2006/main">
              <a:ext uri="{FF2B5EF4-FFF2-40B4-BE49-F238E27FC236}">
                <a16:creationId xmlns:a16="http://schemas.microsoft.com/office/drawing/2014/main" id="{192DFC66-DA5B-41A9-8AC1-6709C042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848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9" name="Joon">
            <a:extLst xmlns:a="http://schemas.openxmlformats.org/drawingml/2006/main">
              <a:ext uri="{FF2B5EF4-FFF2-40B4-BE49-F238E27FC236}">
                <a16:creationId xmlns:a16="http://schemas.microsoft.com/office/drawing/2014/main" id="{C10C4767-1434-4230-9D15-EFD254546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8509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256D545F-60F6-46EA-B164-5F163BE1E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6109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Joon">
            <a:extLst xmlns:a="http://schemas.openxmlformats.org/drawingml/2006/main">
              <a:ext uri="{FF2B5EF4-FFF2-40B4-BE49-F238E27FC236}">
                <a16:creationId xmlns:a16="http://schemas.microsoft.com/office/drawing/2014/main" id="{EE4CC039-C575-4D57-8875-AD6C18368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17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567902FC-9AC1-4EE0-AC7E-7D4EA6FCB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2770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Joon">
            <a:extLst xmlns:a="http://schemas.openxmlformats.org/drawingml/2006/main">
              <a:ext uri="{FF2B5EF4-FFF2-40B4-BE49-F238E27FC236}">
                <a16:creationId xmlns:a16="http://schemas.microsoft.com/office/drawing/2014/main" id="{C0254699-2BE0-4754-B3E2-CA9E11647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830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4" name="Tekst">
            <a:extLst xmlns:a="http://schemas.openxmlformats.org/drawingml/2006/main">
              <a:ext uri="{FF2B5EF4-FFF2-40B4-BE49-F238E27FC236}">
                <a16:creationId xmlns:a16="http://schemas.microsoft.com/office/drawing/2014/main" id="{D75D8D0C-4ADA-4FD6-8978-26C952A0F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430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Joon">
            <a:extLst xmlns:a="http://schemas.openxmlformats.org/drawingml/2006/main">
              <a:ext uri="{FF2B5EF4-FFF2-40B4-BE49-F238E27FC236}">
                <a16:creationId xmlns:a16="http://schemas.microsoft.com/office/drawing/2014/main" id="{5FC7BA5B-D27E-411A-B0A1-11E0B4E7F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8491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65F26516-1C21-47F2-A06C-F7270CE19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6091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Joon">
            <a:extLst xmlns:a="http://schemas.openxmlformats.org/drawingml/2006/main">
              <a:ext uri="{FF2B5EF4-FFF2-40B4-BE49-F238E27FC236}">
                <a16:creationId xmlns:a16="http://schemas.microsoft.com/office/drawing/2014/main" id="{50734BDB-F2EF-482F-9010-F3A65608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5152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8" name="Tekst">
            <a:extLst xmlns:a="http://schemas.openxmlformats.org/drawingml/2006/main">
              <a:ext uri="{FF2B5EF4-FFF2-40B4-BE49-F238E27FC236}">
                <a16:creationId xmlns:a16="http://schemas.microsoft.com/office/drawing/2014/main" id="{4E36597D-1B6F-43D2-81E6-32F00582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2752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9" name="Joon">
            <a:extLst xmlns:a="http://schemas.openxmlformats.org/drawingml/2006/main">
              <a:ext uri="{FF2B5EF4-FFF2-40B4-BE49-F238E27FC236}">
                <a16:creationId xmlns:a16="http://schemas.microsoft.com/office/drawing/2014/main" id="{F2B8B71F-D469-487F-A91C-45AB239F8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848" y="5686425"/>
            <a:ext cx="2483304" cy="9525"/>
          </a:xfrm>
          <a:custGeom xmlns:a="http://schemas.openxmlformats.org/drawingml/2006/main">
            <a:pathLst>
              <a:path w="2483304" h="9525">
                <a:moveTo>
                  <a:pt x="0" y="0"/>
                </a:moveTo>
                <a:lnTo>
                  <a:pt x="2483304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0" name="Joon">
            <a:extLst xmlns:a="http://schemas.openxmlformats.org/drawingml/2006/main">
              <a:ext uri="{FF2B5EF4-FFF2-40B4-BE49-F238E27FC236}">
                <a16:creationId xmlns:a16="http://schemas.microsoft.com/office/drawing/2014/main" id="{E47E446B-45A1-462A-BCF0-97393C165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848" y="5189764"/>
            <a:ext cx="2483304" cy="9525"/>
          </a:xfrm>
          <a:custGeom xmlns:a="http://schemas.openxmlformats.org/drawingml/2006/main">
            <a:pathLst>
              <a:path w="2483304" h="9525">
                <a:moveTo>
                  <a:pt x="0" y="0"/>
                </a:moveTo>
                <a:lnTo>
                  <a:pt x="2483304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1" name="Tekst">
            <a:extLst xmlns:a="http://schemas.openxmlformats.org/drawingml/2006/main">
              <a:ext uri="{FF2B5EF4-FFF2-40B4-BE49-F238E27FC236}">
                <a16:creationId xmlns:a16="http://schemas.microsoft.com/office/drawing/2014/main" id="{D22CA160-405B-4901-8DC5-2D321B1B8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2748" y="5046889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2" name="Joon">
            <a:extLst xmlns:a="http://schemas.openxmlformats.org/drawingml/2006/main">
              <a:ext uri="{FF2B5EF4-FFF2-40B4-BE49-F238E27FC236}">
                <a16:creationId xmlns:a16="http://schemas.microsoft.com/office/drawing/2014/main" id="{76F6706A-7783-4DA9-9D11-48A7A1393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848" y="4693104"/>
            <a:ext cx="2483304" cy="9525"/>
          </a:xfrm>
          <a:custGeom xmlns:a="http://schemas.openxmlformats.org/drawingml/2006/main">
            <a:pathLst>
              <a:path w="2483304" h="9525">
                <a:moveTo>
                  <a:pt x="0" y="0"/>
                </a:moveTo>
                <a:lnTo>
                  <a:pt x="2483304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3" name="Tekst">
            <a:extLst xmlns:a="http://schemas.openxmlformats.org/drawingml/2006/main">
              <a:ext uri="{FF2B5EF4-FFF2-40B4-BE49-F238E27FC236}">
                <a16:creationId xmlns:a16="http://schemas.microsoft.com/office/drawing/2014/main" id="{95DFD8F2-1E24-4E71-A186-C3E827D3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2748" y="4550229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4" name="Joon">
            <a:extLst xmlns:a="http://schemas.openxmlformats.org/drawingml/2006/main">
              <a:ext uri="{FF2B5EF4-FFF2-40B4-BE49-F238E27FC236}">
                <a16:creationId xmlns:a16="http://schemas.microsoft.com/office/drawing/2014/main" id="{2FFDB1FC-69D7-49C5-B736-F2D28333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848" y="4196443"/>
            <a:ext cx="2483304" cy="9525"/>
          </a:xfrm>
          <a:custGeom xmlns:a="http://schemas.openxmlformats.org/drawingml/2006/main">
            <a:pathLst>
              <a:path w="2483304" h="9525">
                <a:moveTo>
                  <a:pt x="0" y="0"/>
                </a:moveTo>
                <a:lnTo>
                  <a:pt x="2483304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5" name="Tekst">
            <a:extLst xmlns:a="http://schemas.openxmlformats.org/drawingml/2006/main">
              <a:ext uri="{FF2B5EF4-FFF2-40B4-BE49-F238E27FC236}">
                <a16:creationId xmlns:a16="http://schemas.microsoft.com/office/drawing/2014/main" id="{C4C03AD4-0CFC-4EE1-8A03-8055F3729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2748" y="4053568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6" name="Joon">
            <a:extLst xmlns:a="http://schemas.openxmlformats.org/drawingml/2006/main">
              <a:ext uri="{FF2B5EF4-FFF2-40B4-BE49-F238E27FC236}">
                <a16:creationId xmlns:a16="http://schemas.microsoft.com/office/drawing/2014/main" id="{07BC9F38-2E11-4AE8-920E-52FE87403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848" y="3699782"/>
            <a:ext cx="2483304" cy="9525"/>
          </a:xfrm>
          <a:custGeom xmlns:a="http://schemas.openxmlformats.org/drawingml/2006/main">
            <a:pathLst>
              <a:path w="2483304" h="9525">
                <a:moveTo>
                  <a:pt x="0" y="0"/>
                </a:moveTo>
                <a:lnTo>
                  <a:pt x="2483304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7" name="Tekst">
            <a:extLst xmlns:a="http://schemas.openxmlformats.org/drawingml/2006/main">
              <a:ext uri="{FF2B5EF4-FFF2-40B4-BE49-F238E27FC236}">
                <a16:creationId xmlns:a16="http://schemas.microsoft.com/office/drawing/2014/main" id="{D67B66CB-66B0-464E-82A7-3747AA3D3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2748" y="3556907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8" name="Joon">
            <a:extLst xmlns:a="http://schemas.openxmlformats.org/drawingml/2006/main">
              <a:ext uri="{FF2B5EF4-FFF2-40B4-BE49-F238E27FC236}">
                <a16:creationId xmlns:a16="http://schemas.microsoft.com/office/drawing/2014/main" id="{74133702-4177-44E0-9DA2-873B12D7D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848" y="3203121"/>
            <a:ext cx="2483304" cy="9525"/>
          </a:xfrm>
          <a:custGeom xmlns:a="http://schemas.openxmlformats.org/drawingml/2006/main">
            <a:pathLst>
              <a:path w="2483304" h="9525">
                <a:moveTo>
                  <a:pt x="0" y="0"/>
                </a:moveTo>
                <a:lnTo>
                  <a:pt x="2483304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9" name="Tekst">
            <a:extLst xmlns:a="http://schemas.openxmlformats.org/drawingml/2006/main">
              <a:ext uri="{FF2B5EF4-FFF2-40B4-BE49-F238E27FC236}">
                <a16:creationId xmlns:a16="http://schemas.microsoft.com/office/drawing/2014/main" id="{0DEA7A8A-C562-49C9-B71E-6CE055CD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2748" y="3060246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0" name="Joon">
            <a:extLst xmlns:a="http://schemas.openxmlformats.org/drawingml/2006/main">
              <a:ext uri="{FF2B5EF4-FFF2-40B4-BE49-F238E27FC236}">
                <a16:creationId xmlns:a16="http://schemas.microsoft.com/office/drawing/2014/main" id="{CF40A860-7B8D-4DE6-B5D1-4D134D62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848" y="2706461"/>
            <a:ext cx="2483304" cy="9525"/>
          </a:xfrm>
          <a:custGeom xmlns:a="http://schemas.openxmlformats.org/drawingml/2006/main">
            <a:pathLst>
              <a:path w="2483304" h="9525">
                <a:moveTo>
                  <a:pt x="0" y="0"/>
                </a:moveTo>
                <a:lnTo>
                  <a:pt x="2483304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1" name="Tekst">
            <a:extLst xmlns:a="http://schemas.openxmlformats.org/drawingml/2006/main">
              <a:ext uri="{FF2B5EF4-FFF2-40B4-BE49-F238E27FC236}">
                <a16:creationId xmlns:a16="http://schemas.microsoft.com/office/drawing/2014/main" id="{C56D3274-3F82-46E0-8441-F129C4AED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2748" y="2563586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2" name="Joon">
            <a:extLst xmlns:a="http://schemas.openxmlformats.org/drawingml/2006/main">
              <a:ext uri="{FF2B5EF4-FFF2-40B4-BE49-F238E27FC236}">
                <a16:creationId xmlns:a16="http://schemas.microsoft.com/office/drawing/2014/main" id="{C4CB8112-A664-412B-8AAB-EB488D59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848" y="2209800"/>
            <a:ext cx="2483304" cy="9525"/>
          </a:xfrm>
          <a:custGeom xmlns:a="http://schemas.openxmlformats.org/drawingml/2006/main">
            <a:pathLst>
              <a:path w="2483304" h="9525">
                <a:moveTo>
                  <a:pt x="0" y="0"/>
                </a:moveTo>
                <a:lnTo>
                  <a:pt x="2483304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33" name="Tekst">
            <a:extLst xmlns:a="http://schemas.openxmlformats.org/drawingml/2006/main">
              <a:ext uri="{FF2B5EF4-FFF2-40B4-BE49-F238E27FC236}">
                <a16:creationId xmlns:a16="http://schemas.microsoft.com/office/drawing/2014/main" id="{6D1421DE-3BBF-4B14-9D8E-BD59B201E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2748" y="2066925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34" name="Joon">
            <a:extLst xmlns:a="http://schemas.openxmlformats.org/drawingml/2006/main">
              <a:ext uri="{FF2B5EF4-FFF2-40B4-BE49-F238E27FC236}">
                <a16:creationId xmlns:a16="http://schemas.microsoft.com/office/drawing/2014/main" id="{05309263-92C4-47DA-8DBE-1ABC26DC8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848" y="5686425"/>
            <a:ext cx="2483304" cy="9525"/>
          </a:xfrm>
          <a:custGeom xmlns:a="http://schemas.openxmlformats.org/drawingml/2006/main">
            <a:pathLst>
              <a:path w="2483304" h="9525">
                <a:moveTo>
                  <a:pt x="0" y="0"/>
                </a:moveTo>
                <a:lnTo>
                  <a:pt x="2483304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35" name="Joon">
            <a:extLst xmlns:a="http://schemas.openxmlformats.org/drawingml/2006/main">
              <a:ext uri="{FF2B5EF4-FFF2-40B4-BE49-F238E27FC236}">
                <a16:creationId xmlns:a16="http://schemas.microsoft.com/office/drawing/2014/main" id="{1DF4A94A-A2DF-42F2-BC08-C8A448FA4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848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36" name="Tekst">
            <a:extLst xmlns:a="http://schemas.openxmlformats.org/drawingml/2006/main">
              <a:ext uri="{FF2B5EF4-FFF2-40B4-BE49-F238E27FC236}">
                <a16:creationId xmlns:a16="http://schemas.microsoft.com/office/drawing/2014/main" id="{23F22275-A653-42C8-BB5C-A6C6E42C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1352" y="5457825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37" name="Tekst">
            <a:extLst xmlns:a="http://schemas.openxmlformats.org/drawingml/2006/main">
              <a:ext uri="{FF2B5EF4-FFF2-40B4-BE49-F238E27FC236}">
                <a16:creationId xmlns:a16="http://schemas.microsoft.com/office/drawing/2014/main" id="{78F0199F-8227-4C00-8CD8-3D66E7984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8048" y="1981200"/>
            <a:ext cx="85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38" name="Õppuri kõver 0">
            <a:extLst xmlns:a="http://schemas.openxmlformats.org/drawingml/2006/main">
              <a:ext uri="{FF2B5EF4-FFF2-40B4-BE49-F238E27FC236}">
                <a16:creationId xmlns:a16="http://schemas.microsoft.com/office/drawing/2014/main" id="{21F655E8-41D8-4413-B598-E6D03218D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1848" y="2209800"/>
            <a:ext cx="2483304" cy="3476625"/>
          </a:xfrm>
          <a:custGeom xmlns:a="http://schemas.openxmlformats.org/drawingml/2006/main">
            <a:pathLst>
              <a:path w="2483304" h="3476625">
                <a:moveTo>
                  <a:pt x="0" y="2483304"/>
                </a:moveTo>
                <a:lnTo>
                  <a:pt x="6208" y="2477095"/>
                </a:lnTo>
                <a:lnTo>
                  <a:pt x="12417" y="2470887"/>
                </a:lnTo>
                <a:lnTo>
                  <a:pt x="18625" y="2464679"/>
                </a:lnTo>
                <a:lnTo>
                  <a:pt x="24833" y="2458471"/>
                </a:lnTo>
                <a:lnTo>
                  <a:pt x="31041" y="2452262"/>
                </a:lnTo>
                <a:lnTo>
                  <a:pt x="37250" y="2446054"/>
                </a:lnTo>
                <a:lnTo>
                  <a:pt x="43458" y="2439846"/>
                </a:lnTo>
                <a:lnTo>
                  <a:pt x="49666" y="2433638"/>
                </a:lnTo>
                <a:lnTo>
                  <a:pt x="55874" y="2427429"/>
                </a:lnTo>
                <a:lnTo>
                  <a:pt x="62083" y="2421221"/>
                </a:lnTo>
                <a:lnTo>
                  <a:pt x="68291" y="2415013"/>
                </a:lnTo>
                <a:lnTo>
                  <a:pt x="74499" y="2408804"/>
                </a:lnTo>
                <a:lnTo>
                  <a:pt x="80707" y="2402596"/>
                </a:lnTo>
                <a:lnTo>
                  <a:pt x="86916" y="2396388"/>
                </a:lnTo>
                <a:lnTo>
                  <a:pt x="93124" y="2390180"/>
                </a:lnTo>
                <a:lnTo>
                  <a:pt x="99332" y="2383971"/>
                </a:lnTo>
                <a:lnTo>
                  <a:pt x="105540" y="2377763"/>
                </a:lnTo>
                <a:lnTo>
                  <a:pt x="111749" y="2371555"/>
                </a:lnTo>
                <a:lnTo>
                  <a:pt x="117957" y="2365347"/>
                </a:lnTo>
                <a:lnTo>
                  <a:pt x="124165" y="2359138"/>
                </a:lnTo>
                <a:lnTo>
                  <a:pt x="130373" y="2352930"/>
                </a:lnTo>
                <a:lnTo>
                  <a:pt x="136582" y="2346722"/>
                </a:lnTo>
                <a:lnTo>
                  <a:pt x="142790" y="2340514"/>
                </a:lnTo>
                <a:lnTo>
                  <a:pt x="148998" y="2334305"/>
                </a:lnTo>
                <a:lnTo>
                  <a:pt x="155206" y="2328097"/>
                </a:lnTo>
                <a:lnTo>
                  <a:pt x="161415" y="2321889"/>
                </a:lnTo>
                <a:lnTo>
                  <a:pt x="167623" y="2315681"/>
                </a:lnTo>
                <a:lnTo>
                  <a:pt x="173831" y="2309472"/>
                </a:lnTo>
                <a:lnTo>
                  <a:pt x="180040" y="2303264"/>
                </a:lnTo>
                <a:lnTo>
                  <a:pt x="186248" y="2297056"/>
                </a:lnTo>
                <a:lnTo>
                  <a:pt x="192456" y="2290848"/>
                </a:lnTo>
                <a:lnTo>
                  <a:pt x="198664" y="2284639"/>
                </a:lnTo>
                <a:lnTo>
                  <a:pt x="204873" y="2278431"/>
                </a:lnTo>
                <a:lnTo>
                  <a:pt x="211081" y="2272223"/>
                </a:lnTo>
                <a:lnTo>
                  <a:pt x="217289" y="2266015"/>
                </a:lnTo>
                <a:lnTo>
                  <a:pt x="223497" y="2259806"/>
                </a:lnTo>
                <a:lnTo>
                  <a:pt x="229706" y="2253598"/>
                </a:lnTo>
                <a:lnTo>
                  <a:pt x="235914" y="2247390"/>
                </a:lnTo>
                <a:lnTo>
                  <a:pt x="242122" y="2241181"/>
                </a:lnTo>
                <a:lnTo>
                  <a:pt x="248330" y="2234973"/>
                </a:lnTo>
                <a:lnTo>
                  <a:pt x="254539" y="2228765"/>
                </a:lnTo>
                <a:lnTo>
                  <a:pt x="260747" y="2222557"/>
                </a:lnTo>
                <a:lnTo>
                  <a:pt x="266955" y="2216348"/>
                </a:lnTo>
                <a:lnTo>
                  <a:pt x="273163" y="2210140"/>
                </a:lnTo>
                <a:lnTo>
                  <a:pt x="279372" y="2203932"/>
                </a:lnTo>
                <a:lnTo>
                  <a:pt x="285580" y="2197724"/>
                </a:lnTo>
                <a:lnTo>
                  <a:pt x="291788" y="2191515"/>
                </a:lnTo>
                <a:lnTo>
                  <a:pt x="297996" y="2185307"/>
                </a:lnTo>
                <a:lnTo>
                  <a:pt x="304205" y="2179099"/>
                </a:lnTo>
                <a:lnTo>
                  <a:pt x="310413" y="2172891"/>
                </a:lnTo>
                <a:lnTo>
                  <a:pt x="316621" y="2166682"/>
                </a:lnTo>
                <a:lnTo>
                  <a:pt x="322829" y="2160474"/>
                </a:lnTo>
                <a:lnTo>
                  <a:pt x="329038" y="2154266"/>
                </a:lnTo>
                <a:lnTo>
                  <a:pt x="335246" y="2148058"/>
                </a:lnTo>
                <a:lnTo>
                  <a:pt x="341454" y="2141849"/>
                </a:lnTo>
                <a:lnTo>
                  <a:pt x="347663" y="2135641"/>
                </a:lnTo>
                <a:lnTo>
                  <a:pt x="353871" y="2129433"/>
                </a:lnTo>
                <a:lnTo>
                  <a:pt x="360079" y="2123225"/>
                </a:lnTo>
                <a:lnTo>
                  <a:pt x="366287" y="2117016"/>
                </a:lnTo>
                <a:lnTo>
                  <a:pt x="372496" y="2110808"/>
                </a:lnTo>
                <a:lnTo>
                  <a:pt x="378704" y="2104600"/>
                </a:lnTo>
                <a:lnTo>
                  <a:pt x="384912" y="2098392"/>
                </a:lnTo>
                <a:lnTo>
                  <a:pt x="391120" y="2092183"/>
                </a:lnTo>
                <a:lnTo>
                  <a:pt x="397329" y="2085975"/>
                </a:lnTo>
                <a:lnTo>
                  <a:pt x="403537" y="2079767"/>
                </a:lnTo>
                <a:lnTo>
                  <a:pt x="409745" y="2073558"/>
                </a:lnTo>
                <a:lnTo>
                  <a:pt x="415953" y="2067350"/>
                </a:lnTo>
                <a:lnTo>
                  <a:pt x="422162" y="2061142"/>
                </a:lnTo>
                <a:lnTo>
                  <a:pt x="428370" y="2054934"/>
                </a:lnTo>
                <a:lnTo>
                  <a:pt x="434578" y="2048725"/>
                </a:lnTo>
                <a:lnTo>
                  <a:pt x="440786" y="2042517"/>
                </a:lnTo>
                <a:lnTo>
                  <a:pt x="446995" y="2036309"/>
                </a:lnTo>
                <a:lnTo>
                  <a:pt x="453203" y="2030101"/>
                </a:lnTo>
                <a:lnTo>
                  <a:pt x="459411" y="2023892"/>
                </a:lnTo>
                <a:lnTo>
                  <a:pt x="465619" y="2017684"/>
                </a:lnTo>
                <a:lnTo>
                  <a:pt x="471828" y="2011476"/>
                </a:lnTo>
                <a:lnTo>
                  <a:pt x="478036" y="2005268"/>
                </a:lnTo>
                <a:lnTo>
                  <a:pt x="484244" y="1999059"/>
                </a:lnTo>
                <a:lnTo>
                  <a:pt x="490452" y="1992851"/>
                </a:lnTo>
                <a:lnTo>
                  <a:pt x="496661" y="1986643"/>
                </a:lnTo>
                <a:lnTo>
                  <a:pt x="502869" y="1980435"/>
                </a:lnTo>
                <a:lnTo>
                  <a:pt x="509077" y="1974226"/>
                </a:lnTo>
                <a:lnTo>
                  <a:pt x="515285" y="1968018"/>
                </a:lnTo>
                <a:lnTo>
                  <a:pt x="521494" y="1961810"/>
                </a:lnTo>
                <a:lnTo>
                  <a:pt x="527702" y="1955602"/>
                </a:lnTo>
                <a:lnTo>
                  <a:pt x="533910" y="1949393"/>
                </a:lnTo>
                <a:lnTo>
                  <a:pt x="540119" y="1943185"/>
                </a:lnTo>
                <a:lnTo>
                  <a:pt x="546327" y="1936977"/>
                </a:lnTo>
                <a:lnTo>
                  <a:pt x="552535" y="1930769"/>
                </a:lnTo>
                <a:lnTo>
                  <a:pt x="558743" y="1924560"/>
                </a:lnTo>
                <a:lnTo>
                  <a:pt x="564952" y="1918352"/>
                </a:lnTo>
                <a:lnTo>
                  <a:pt x="571160" y="1912144"/>
                </a:lnTo>
                <a:lnTo>
                  <a:pt x="577368" y="1905935"/>
                </a:lnTo>
                <a:lnTo>
                  <a:pt x="583576" y="1899727"/>
                </a:lnTo>
                <a:lnTo>
                  <a:pt x="589785" y="1893519"/>
                </a:lnTo>
                <a:lnTo>
                  <a:pt x="595993" y="1887311"/>
                </a:lnTo>
                <a:lnTo>
                  <a:pt x="602201" y="1881102"/>
                </a:lnTo>
                <a:lnTo>
                  <a:pt x="608409" y="1874894"/>
                </a:lnTo>
                <a:lnTo>
                  <a:pt x="614618" y="1868686"/>
                </a:lnTo>
                <a:lnTo>
                  <a:pt x="620826" y="1862478"/>
                </a:lnTo>
                <a:lnTo>
                  <a:pt x="627034" y="1856269"/>
                </a:lnTo>
                <a:lnTo>
                  <a:pt x="633242" y="1850061"/>
                </a:lnTo>
                <a:lnTo>
                  <a:pt x="639451" y="1843853"/>
                </a:lnTo>
                <a:lnTo>
                  <a:pt x="645659" y="1837645"/>
                </a:lnTo>
                <a:lnTo>
                  <a:pt x="651867" y="1831436"/>
                </a:lnTo>
                <a:lnTo>
                  <a:pt x="658075" y="1825228"/>
                </a:lnTo>
                <a:lnTo>
                  <a:pt x="664284" y="1819020"/>
                </a:lnTo>
                <a:lnTo>
                  <a:pt x="670492" y="1812812"/>
                </a:lnTo>
                <a:lnTo>
                  <a:pt x="676700" y="1806603"/>
                </a:lnTo>
                <a:lnTo>
                  <a:pt x="682908" y="1800395"/>
                </a:lnTo>
                <a:lnTo>
                  <a:pt x="689117" y="1794187"/>
                </a:lnTo>
                <a:lnTo>
                  <a:pt x="695325" y="1787979"/>
                </a:lnTo>
                <a:lnTo>
                  <a:pt x="701533" y="1781770"/>
                </a:lnTo>
                <a:lnTo>
                  <a:pt x="707742" y="1775562"/>
                </a:lnTo>
                <a:lnTo>
                  <a:pt x="713950" y="1769354"/>
                </a:lnTo>
                <a:lnTo>
                  <a:pt x="720158" y="1763146"/>
                </a:lnTo>
                <a:lnTo>
                  <a:pt x="726366" y="1756937"/>
                </a:lnTo>
                <a:lnTo>
                  <a:pt x="732575" y="1750729"/>
                </a:lnTo>
                <a:lnTo>
                  <a:pt x="738783" y="1744521"/>
                </a:lnTo>
                <a:lnTo>
                  <a:pt x="744991" y="1738313"/>
                </a:lnTo>
                <a:lnTo>
                  <a:pt x="751199" y="1732104"/>
                </a:lnTo>
                <a:lnTo>
                  <a:pt x="757408" y="1725896"/>
                </a:lnTo>
                <a:lnTo>
                  <a:pt x="763616" y="1719688"/>
                </a:lnTo>
                <a:lnTo>
                  <a:pt x="769824" y="1713479"/>
                </a:lnTo>
                <a:lnTo>
                  <a:pt x="776032" y="1707271"/>
                </a:lnTo>
                <a:lnTo>
                  <a:pt x="782241" y="1701063"/>
                </a:lnTo>
                <a:lnTo>
                  <a:pt x="788449" y="1694855"/>
                </a:lnTo>
                <a:lnTo>
                  <a:pt x="794657" y="1688646"/>
                </a:lnTo>
                <a:lnTo>
                  <a:pt x="800865" y="1682438"/>
                </a:lnTo>
                <a:lnTo>
                  <a:pt x="807074" y="1676230"/>
                </a:lnTo>
                <a:lnTo>
                  <a:pt x="813282" y="1670022"/>
                </a:lnTo>
                <a:lnTo>
                  <a:pt x="819490" y="1663813"/>
                </a:lnTo>
                <a:lnTo>
                  <a:pt x="825698" y="1657605"/>
                </a:lnTo>
                <a:lnTo>
                  <a:pt x="831907" y="1651397"/>
                </a:lnTo>
                <a:lnTo>
                  <a:pt x="838115" y="1645189"/>
                </a:lnTo>
                <a:lnTo>
                  <a:pt x="844323" y="1638980"/>
                </a:lnTo>
                <a:lnTo>
                  <a:pt x="850531" y="1632772"/>
                </a:lnTo>
                <a:lnTo>
                  <a:pt x="856740" y="1626564"/>
                </a:lnTo>
                <a:lnTo>
                  <a:pt x="862948" y="1620356"/>
                </a:lnTo>
                <a:lnTo>
                  <a:pt x="869156" y="1614147"/>
                </a:lnTo>
                <a:lnTo>
                  <a:pt x="875365" y="1607939"/>
                </a:lnTo>
                <a:lnTo>
                  <a:pt x="881573" y="1601731"/>
                </a:lnTo>
                <a:lnTo>
                  <a:pt x="887781" y="1595523"/>
                </a:lnTo>
                <a:lnTo>
                  <a:pt x="893989" y="1589314"/>
                </a:lnTo>
                <a:lnTo>
                  <a:pt x="900198" y="1583106"/>
                </a:lnTo>
                <a:lnTo>
                  <a:pt x="906406" y="1576898"/>
                </a:lnTo>
                <a:lnTo>
                  <a:pt x="912614" y="1570690"/>
                </a:lnTo>
                <a:lnTo>
                  <a:pt x="918822" y="1564481"/>
                </a:lnTo>
                <a:lnTo>
                  <a:pt x="925031" y="1558273"/>
                </a:lnTo>
                <a:lnTo>
                  <a:pt x="931239" y="1552065"/>
                </a:lnTo>
                <a:lnTo>
                  <a:pt x="937447" y="1545856"/>
                </a:lnTo>
                <a:lnTo>
                  <a:pt x="943655" y="1539648"/>
                </a:lnTo>
                <a:lnTo>
                  <a:pt x="949864" y="1533440"/>
                </a:lnTo>
                <a:lnTo>
                  <a:pt x="956072" y="1527232"/>
                </a:lnTo>
                <a:lnTo>
                  <a:pt x="962280" y="1521023"/>
                </a:lnTo>
                <a:lnTo>
                  <a:pt x="968488" y="1514815"/>
                </a:lnTo>
                <a:lnTo>
                  <a:pt x="974697" y="1508607"/>
                </a:lnTo>
                <a:lnTo>
                  <a:pt x="980905" y="1502399"/>
                </a:lnTo>
                <a:lnTo>
                  <a:pt x="987113" y="1496190"/>
                </a:lnTo>
                <a:lnTo>
                  <a:pt x="993321" y="1489982"/>
                </a:lnTo>
                <a:lnTo>
                  <a:pt x="999530" y="1483774"/>
                </a:lnTo>
                <a:lnTo>
                  <a:pt x="1005738" y="1477566"/>
                </a:lnTo>
                <a:lnTo>
                  <a:pt x="1011946" y="1471357"/>
                </a:lnTo>
                <a:lnTo>
                  <a:pt x="1018154" y="1465149"/>
                </a:lnTo>
                <a:lnTo>
                  <a:pt x="1024363" y="1458941"/>
                </a:lnTo>
                <a:lnTo>
                  <a:pt x="1030571" y="1452733"/>
                </a:lnTo>
                <a:lnTo>
                  <a:pt x="1036779" y="1446524"/>
                </a:lnTo>
                <a:lnTo>
                  <a:pt x="1042988" y="1440316"/>
                </a:lnTo>
                <a:lnTo>
                  <a:pt x="1049196" y="1434108"/>
                </a:lnTo>
                <a:lnTo>
                  <a:pt x="1055404" y="1427900"/>
                </a:lnTo>
                <a:lnTo>
                  <a:pt x="1061612" y="1421691"/>
                </a:lnTo>
                <a:lnTo>
                  <a:pt x="1067821" y="1415483"/>
                </a:lnTo>
                <a:lnTo>
                  <a:pt x="1074029" y="1409275"/>
                </a:lnTo>
                <a:lnTo>
                  <a:pt x="1080237" y="1403067"/>
                </a:lnTo>
                <a:lnTo>
                  <a:pt x="1086445" y="1396858"/>
                </a:lnTo>
                <a:lnTo>
                  <a:pt x="1092654" y="1390650"/>
                </a:lnTo>
                <a:lnTo>
                  <a:pt x="1098862" y="1384442"/>
                </a:lnTo>
                <a:lnTo>
                  <a:pt x="1105070" y="1378233"/>
                </a:lnTo>
                <a:lnTo>
                  <a:pt x="1111278" y="1372025"/>
                </a:lnTo>
                <a:lnTo>
                  <a:pt x="1117487" y="1365817"/>
                </a:lnTo>
                <a:lnTo>
                  <a:pt x="1123695" y="1359609"/>
                </a:lnTo>
                <a:lnTo>
                  <a:pt x="1129903" y="1353400"/>
                </a:lnTo>
                <a:lnTo>
                  <a:pt x="1136111" y="1347192"/>
                </a:lnTo>
                <a:lnTo>
                  <a:pt x="1142320" y="1340984"/>
                </a:lnTo>
                <a:lnTo>
                  <a:pt x="1148528" y="1334776"/>
                </a:lnTo>
                <a:lnTo>
                  <a:pt x="1154736" y="1328567"/>
                </a:lnTo>
                <a:lnTo>
                  <a:pt x="1160944" y="1322359"/>
                </a:lnTo>
                <a:lnTo>
                  <a:pt x="1167153" y="1316151"/>
                </a:lnTo>
                <a:lnTo>
                  <a:pt x="1173361" y="1309943"/>
                </a:lnTo>
                <a:lnTo>
                  <a:pt x="1179569" y="1303734"/>
                </a:lnTo>
                <a:lnTo>
                  <a:pt x="1185777" y="1297526"/>
                </a:lnTo>
                <a:lnTo>
                  <a:pt x="1191986" y="1291318"/>
                </a:lnTo>
                <a:lnTo>
                  <a:pt x="1198194" y="1285110"/>
                </a:lnTo>
                <a:lnTo>
                  <a:pt x="1204402" y="1278901"/>
                </a:lnTo>
                <a:lnTo>
                  <a:pt x="1210610" y="1272693"/>
                </a:lnTo>
                <a:lnTo>
                  <a:pt x="1216819" y="1266485"/>
                </a:lnTo>
                <a:lnTo>
                  <a:pt x="1223027" y="1260277"/>
                </a:lnTo>
                <a:lnTo>
                  <a:pt x="1229235" y="1254068"/>
                </a:lnTo>
                <a:lnTo>
                  <a:pt x="1235444" y="1247860"/>
                </a:lnTo>
                <a:lnTo>
                  <a:pt x="1241652" y="1241652"/>
                </a:lnTo>
                <a:lnTo>
                  <a:pt x="1247860" y="1235444"/>
                </a:lnTo>
                <a:lnTo>
                  <a:pt x="1254068" y="1229235"/>
                </a:lnTo>
                <a:lnTo>
                  <a:pt x="1260277" y="1223027"/>
                </a:lnTo>
                <a:lnTo>
                  <a:pt x="1266485" y="1216819"/>
                </a:lnTo>
                <a:lnTo>
                  <a:pt x="1272693" y="1210610"/>
                </a:lnTo>
                <a:lnTo>
                  <a:pt x="1278901" y="1204402"/>
                </a:lnTo>
                <a:lnTo>
                  <a:pt x="1285110" y="1198194"/>
                </a:lnTo>
                <a:lnTo>
                  <a:pt x="1291318" y="1191986"/>
                </a:lnTo>
                <a:lnTo>
                  <a:pt x="1297526" y="1185777"/>
                </a:lnTo>
                <a:lnTo>
                  <a:pt x="1303734" y="1179569"/>
                </a:lnTo>
                <a:lnTo>
                  <a:pt x="1309943" y="1173361"/>
                </a:lnTo>
                <a:lnTo>
                  <a:pt x="1316151" y="1167153"/>
                </a:lnTo>
                <a:lnTo>
                  <a:pt x="1322359" y="1160944"/>
                </a:lnTo>
                <a:lnTo>
                  <a:pt x="1328567" y="1154736"/>
                </a:lnTo>
                <a:lnTo>
                  <a:pt x="1334776" y="1148528"/>
                </a:lnTo>
                <a:lnTo>
                  <a:pt x="1340984" y="1142320"/>
                </a:lnTo>
                <a:lnTo>
                  <a:pt x="1347192" y="1136111"/>
                </a:lnTo>
                <a:lnTo>
                  <a:pt x="1353400" y="1129903"/>
                </a:lnTo>
                <a:lnTo>
                  <a:pt x="1359609" y="1123695"/>
                </a:lnTo>
                <a:lnTo>
                  <a:pt x="1365817" y="1117487"/>
                </a:lnTo>
                <a:lnTo>
                  <a:pt x="1372025" y="1111278"/>
                </a:lnTo>
                <a:lnTo>
                  <a:pt x="1378233" y="1105070"/>
                </a:lnTo>
                <a:lnTo>
                  <a:pt x="1384442" y="1098862"/>
                </a:lnTo>
                <a:lnTo>
                  <a:pt x="1390650" y="1092654"/>
                </a:lnTo>
                <a:lnTo>
                  <a:pt x="1396858" y="1086445"/>
                </a:lnTo>
                <a:lnTo>
                  <a:pt x="1403067" y="1080237"/>
                </a:lnTo>
                <a:lnTo>
                  <a:pt x="1409275" y="1074029"/>
                </a:lnTo>
                <a:lnTo>
                  <a:pt x="1415483" y="1067821"/>
                </a:lnTo>
                <a:lnTo>
                  <a:pt x="1421691" y="1061612"/>
                </a:lnTo>
                <a:lnTo>
                  <a:pt x="1427900" y="1055404"/>
                </a:lnTo>
                <a:lnTo>
                  <a:pt x="1434108" y="1049196"/>
                </a:lnTo>
                <a:lnTo>
                  <a:pt x="1440316" y="1042988"/>
                </a:lnTo>
                <a:lnTo>
                  <a:pt x="1446524" y="1036779"/>
                </a:lnTo>
                <a:lnTo>
                  <a:pt x="1452733" y="1030571"/>
                </a:lnTo>
                <a:lnTo>
                  <a:pt x="1458941" y="1024363"/>
                </a:lnTo>
                <a:lnTo>
                  <a:pt x="1465149" y="1018154"/>
                </a:lnTo>
                <a:lnTo>
                  <a:pt x="1471357" y="1011946"/>
                </a:lnTo>
                <a:lnTo>
                  <a:pt x="1477566" y="1005738"/>
                </a:lnTo>
                <a:lnTo>
                  <a:pt x="1483774" y="999530"/>
                </a:lnTo>
                <a:lnTo>
                  <a:pt x="1489982" y="993321"/>
                </a:lnTo>
                <a:lnTo>
                  <a:pt x="1496190" y="987113"/>
                </a:lnTo>
                <a:lnTo>
                  <a:pt x="1502399" y="980905"/>
                </a:lnTo>
                <a:lnTo>
                  <a:pt x="1508607" y="974697"/>
                </a:lnTo>
                <a:lnTo>
                  <a:pt x="1514815" y="968488"/>
                </a:lnTo>
                <a:lnTo>
                  <a:pt x="1521023" y="962280"/>
                </a:lnTo>
                <a:lnTo>
                  <a:pt x="1527232" y="956072"/>
                </a:lnTo>
                <a:lnTo>
                  <a:pt x="1533440" y="949864"/>
                </a:lnTo>
                <a:lnTo>
                  <a:pt x="1539648" y="943655"/>
                </a:lnTo>
                <a:lnTo>
                  <a:pt x="1545856" y="937447"/>
                </a:lnTo>
                <a:lnTo>
                  <a:pt x="1552065" y="931239"/>
                </a:lnTo>
                <a:lnTo>
                  <a:pt x="1558273" y="925031"/>
                </a:lnTo>
                <a:lnTo>
                  <a:pt x="1564481" y="918822"/>
                </a:lnTo>
                <a:lnTo>
                  <a:pt x="1570690" y="912614"/>
                </a:lnTo>
                <a:lnTo>
                  <a:pt x="1576898" y="906406"/>
                </a:lnTo>
                <a:lnTo>
                  <a:pt x="1583106" y="900198"/>
                </a:lnTo>
                <a:lnTo>
                  <a:pt x="1589314" y="893989"/>
                </a:lnTo>
                <a:lnTo>
                  <a:pt x="1595523" y="887781"/>
                </a:lnTo>
                <a:lnTo>
                  <a:pt x="1601731" y="881573"/>
                </a:lnTo>
                <a:lnTo>
                  <a:pt x="1607939" y="875365"/>
                </a:lnTo>
                <a:lnTo>
                  <a:pt x="1614147" y="869156"/>
                </a:lnTo>
                <a:lnTo>
                  <a:pt x="1620356" y="862948"/>
                </a:lnTo>
                <a:lnTo>
                  <a:pt x="1626564" y="856740"/>
                </a:lnTo>
                <a:lnTo>
                  <a:pt x="1632772" y="850531"/>
                </a:lnTo>
                <a:lnTo>
                  <a:pt x="1638980" y="844323"/>
                </a:lnTo>
                <a:lnTo>
                  <a:pt x="1645189" y="838115"/>
                </a:lnTo>
                <a:lnTo>
                  <a:pt x="1651397" y="831907"/>
                </a:lnTo>
                <a:lnTo>
                  <a:pt x="1657605" y="825698"/>
                </a:lnTo>
                <a:lnTo>
                  <a:pt x="1663813" y="819490"/>
                </a:lnTo>
                <a:lnTo>
                  <a:pt x="1670022" y="813282"/>
                </a:lnTo>
                <a:lnTo>
                  <a:pt x="1676230" y="807074"/>
                </a:lnTo>
                <a:lnTo>
                  <a:pt x="1682438" y="800865"/>
                </a:lnTo>
                <a:lnTo>
                  <a:pt x="1688646" y="794657"/>
                </a:lnTo>
                <a:lnTo>
                  <a:pt x="1694855" y="788449"/>
                </a:lnTo>
                <a:lnTo>
                  <a:pt x="1701063" y="782241"/>
                </a:lnTo>
                <a:lnTo>
                  <a:pt x="1707271" y="776032"/>
                </a:lnTo>
                <a:lnTo>
                  <a:pt x="1713479" y="769824"/>
                </a:lnTo>
                <a:lnTo>
                  <a:pt x="1719688" y="763616"/>
                </a:lnTo>
                <a:lnTo>
                  <a:pt x="1725896" y="757408"/>
                </a:lnTo>
                <a:lnTo>
                  <a:pt x="1732104" y="751199"/>
                </a:lnTo>
                <a:lnTo>
                  <a:pt x="1738313" y="744991"/>
                </a:lnTo>
                <a:lnTo>
                  <a:pt x="1744521" y="738783"/>
                </a:lnTo>
                <a:lnTo>
                  <a:pt x="1750729" y="732575"/>
                </a:lnTo>
                <a:lnTo>
                  <a:pt x="1756937" y="726366"/>
                </a:lnTo>
                <a:lnTo>
                  <a:pt x="1763146" y="720158"/>
                </a:lnTo>
                <a:lnTo>
                  <a:pt x="1769354" y="713950"/>
                </a:lnTo>
                <a:lnTo>
                  <a:pt x="1775562" y="707742"/>
                </a:lnTo>
                <a:lnTo>
                  <a:pt x="1781770" y="701533"/>
                </a:lnTo>
                <a:lnTo>
                  <a:pt x="1787979" y="695325"/>
                </a:lnTo>
                <a:lnTo>
                  <a:pt x="1794187" y="689117"/>
                </a:lnTo>
                <a:lnTo>
                  <a:pt x="1800395" y="682908"/>
                </a:lnTo>
                <a:lnTo>
                  <a:pt x="1806603" y="676700"/>
                </a:lnTo>
                <a:lnTo>
                  <a:pt x="1812812" y="670492"/>
                </a:lnTo>
                <a:lnTo>
                  <a:pt x="1819020" y="664284"/>
                </a:lnTo>
                <a:lnTo>
                  <a:pt x="1825228" y="658075"/>
                </a:lnTo>
                <a:lnTo>
                  <a:pt x="1831436" y="651867"/>
                </a:lnTo>
                <a:lnTo>
                  <a:pt x="1837645" y="645659"/>
                </a:lnTo>
                <a:lnTo>
                  <a:pt x="1843853" y="639451"/>
                </a:lnTo>
                <a:lnTo>
                  <a:pt x="1850061" y="633242"/>
                </a:lnTo>
                <a:lnTo>
                  <a:pt x="1856269" y="627034"/>
                </a:lnTo>
                <a:lnTo>
                  <a:pt x="1862478" y="620826"/>
                </a:lnTo>
                <a:lnTo>
                  <a:pt x="1868686" y="614618"/>
                </a:lnTo>
                <a:lnTo>
                  <a:pt x="1874894" y="608409"/>
                </a:lnTo>
                <a:lnTo>
                  <a:pt x="1881102" y="602201"/>
                </a:lnTo>
                <a:lnTo>
                  <a:pt x="1887311" y="595993"/>
                </a:lnTo>
                <a:lnTo>
                  <a:pt x="1893519" y="589785"/>
                </a:lnTo>
                <a:lnTo>
                  <a:pt x="1899727" y="583576"/>
                </a:lnTo>
                <a:lnTo>
                  <a:pt x="1905935" y="577368"/>
                </a:lnTo>
                <a:lnTo>
                  <a:pt x="1912144" y="571160"/>
                </a:lnTo>
                <a:lnTo>
                  <a:pt x="1918352" y="564952"/>
                </a:lnTo>
                <a:lnTo>
                  <a:pt x="1924560" y="558743"/>
                </a:lnTo>
                <a:lnTo>
                  <a:pt x="1930769" y="552535"/>
                </a:lnTo>
                <a:lnTo>
                  <a:pt x="1936977" y="546327"/>
                </a:lnTo>
                <a:lnTo>
                  <a:pt x="1943185" y="540119"/>
                </a:lnTo>
                <a:lnTo>
                  <a:pt x="1949393" y="533910"/>
                </a:lnTo>
                <a:lnTo>
                  <a:pt x="1955602" y="527702"/>
                </a:lnTo>
                <a:lnTo>
                  <a:pt x="1961810" y="521494"/>
                </a:lnTo>
                <a:lnTo>
                  <a:pt x="1968018" y="515285"/>
                </a:lnTo>
                <a:lnTo>
                  <a:pt x="1974226" y="509077"/>
                </a:lnTo>
                <a:lnTo>
                  <a:pt x="1980435" y="502869"/>
                </a:lnTo>
                <a:lnTo>
                  <a:pt x="1986643" y="496661"/>
                </a:lnTo>
                <a:lnTo>
                  <a:pt x="1992851" y="490452"/>
                </a:lnTo>
                <a:lnTo>
                  <a:pt x="1999059" y="484244"/>
                </a:lnTo>
                <a:lnTo>
                  <a:pt x="2005268" y="478036"/>
                </a:lnTo>
                <a:lnTo>
                  <a:pt x="2011476" y="471828"/>
                </a:lnTo>
                <a:lnTo>
                  <a:pt x="2017684" y="465619"/>
                </a:lnTo>
                <a:lnTo>
                  <a:pt x="2023892" y="459411"/>
                </a:lnTo>
                <a:lnTo>
                  <a:pt x="2030101" y="453203"/>
                </a:lnTo>
                <a:lnTo>
                  <a:pt x="2036309" y="446995"/>
                </a:lnTo>
                <a:lnTo>
                  <a:pt x="2042517" y="440786"/>
                </a:lnTo>
                <a:lnTo>
                  <a:pt x="2048725" y="434578"/>
                </a:lnTo>
                <a:lnTo>
                  <a:pt x="2054934" y="428370"/>
                </a:lnTo>
                <a:lnTo>
                  <a:pt x="2061142" y="422162"/>
                </a:lnTo>
                <a:lnTo>
                  <a:pt x="2067350" y="415953"/>
                </a:lnTo>
                <a:lnTo>
                  <a:pt x="2073558" y="409745"/>
                </a:lnTo>
                <a:lnTo>
                  <a:pt x="2079767" y="403537"/>
                </a:lnTo>
                <a:lnTo>
                  <a:pt x="2085975" y="397329"/>
                </a:lnTo>
                <a:lnTo>
                  <a:pt x="2092183" y="391120"/>
                </a:lnTo>
                <a:lnTo>
                  <a:pt x="2098392" y="384912"/>
                </a:lnTo>
                <a:lnTo>
                  <a:pt x="2104600" y="378704"/>
                </a:lnTo>
                <a:lnTo>
                  <a:pt x="2110808" y="372496"/>
                </a:lnTo>
                <a:lnTo>
                  <a:pt x="2117016" y="366287"/>
                </a:lnTo>
                <a:lnTo>
                  <a:pt x="2123225" y="360079"/>
                </a:lnTo>
                <a:lnTo>
                  <a:pt x="2129433" y="353871"/>
                </a:lnTo>
                <a:lnTo>
                  <a:pt x="2135641" y="347663"/>
                </a:lnTo>
                <a:lnTo>
                  <a:pt x="2141849" y="341454"/>
                </a:lnTo>
                <a:lnTo>
                  <a:pt x="2148058" y="335246"/>
                </a:lnTo>
                <a:lnTo>
                  <a:pt x="2154266" y="329038"/>
                </a:lnTo>
                <a:lnTo>
                  <a:pt x="2160474" y="322829"/>
                </a:lnTo>
                <a:lnTo>
                  <a:pt x="2166682" y="316621"/>
                </a:lnTo>
                <a:lnTo>
                  <a:pt x="2172891" y="310413"/>
                </a:lnTo>
                <a:lnTo>
                  <a:pt x="2179099" y="304205"/>
                </a:lnTo>
                <a:lnTo>
                  <a:pt x="2185307" y="297996"/>
                </a:lnTo>
                <a:lnTo>
                  <a:pt x="2191515" y="291788"/>
                </a:lnTo>
                <a:lnTo>
                  <a:pt x="2197724" y="285580"/>
                </a:lnTo>
                <a:lnTo>
                  <a:pt x="2203932" y="279372"/>
                </a:lnTo>
                <a:lnTo>
                  <a:pt x="2210140" y="273163"/>
                </a:lnTo>
                <a:lnTo>
                  <a:pt x="2216348" y="266955"/>
                </a:lnTo>
                <a:lnTo>
                  <a:pt x="2222557" y="260747"/>
                </a:lnTo>
                <a:lnTo>
                  <a:pt x="2228765" y="254539"/>
                </a:lnTo>
                <a:lnTo>
                  <a:pt x="2234973" y="248330"/>
                </a:lnTo>
                <a:lnTo>
                  <a:pt x="2241181" y="242122"/>
                </a:lnTo>
                <a:lnTo>
                  <a:pt x="2247390" y="235914"/>
                </a:lnTo>
                <a:lnTo>
                  <a:pt x="2253598" y="229706"/>
                </a:lnTo>
                <a:lnTo>
                  <a:pt x="2259806" y="223497"/>
                </a:lnTo>
                <a:lnTo>
                  <a:pt x="2266015" y="217289"/>
                </a:lnTo>
                <a:lnTo>
                  <a:pt x="2272223" y="211081"/>
                </a:lnTo>
                <a:lnTo>
                  <a:pt x="2278431" y="204873"/>
                </a:lnTo>
                <a:lnTo>
                  <a:pt x="2284639" y="198664"/>
                </a:lnTo>
                <a:lnTo>
                  <a:pt x="2290848" y="192456"/>
                </a:lnTo>
                <a:lnTo>
                  <a:pt x="2297056" y="186248"/>
                </a:lnTo>
                <a:lnTo>
                  <a:pt x="2303264" y="180040"/>
                </a:lnTo>
                <a:lnTo>
                  <a:pt x="2309472" y="173831"/>
                </a:lnTo>
                <a:lnTo>
                  <a:pt x="2315681" y="167623"/>
                </a:lnTo>
                <a:lnTo>
                  <a:pt x="2321889" y="161415"/>
                </a:lnTo>
                <a:lnTo>
                  <a:pt x="2328097" y="155206"/>
                </a:lnTo>
                <a:lnTo>
                  <a:pt x="2334305" y="148998"/>
                </a:lnTo>
                <a:lnTo>
                  <a:pt x="2340514" y="142790"/>
                </a:lnTo>
                <a:lnTo>
                  <a:pt x="2346722" y="136582"/>
                </a:lnTo>
                <a:lnTo>
                  <a:pt x="2352930" y="130373"/>
                </a:lnTo>
                <a:lnTo>
                  <a:pt x="2359138" y="124165"/>
                </a:lnTo>
                <a:lnTo>
                  <a:pt x="2365347" y="117957"/>
                </a:lnTo>
                <a:lnTo>
                  <a:pt x="2371555" y="111749"/>
                </a:lnTo>
                <a:lnTo>
                  <a:pt x="2377763" y="105540"/>
                </a:lnTo>
                <a:lnTo>
                  <a:pt x="2383971" y="99332"/>
                </a:lnTo>
                <a:lnTo>
                  <a:pt x="2390180" y="93124"/>
                </a:lnTo>
                <a:lnTo>
                  <a:pt x="2396388" y="86916"/>
                </a:lnTo>
                <a:lnTo>
                  <a:pt x="2402596" y="80707"/>
                </a:lnTo>
                <a:lnTo>
                  <a:pt x="2408804" y="74499"/>
                </a:lnTo>
                <a:lnTo>
                  <a:pt x="2415013" y="68291"/>
                </a:lnTo>
                <a:lnTo>
                  <a:pt x="2421221" y="62083"/>
                </a:lnTo>
                <a:lnTo>
                  <a:pt x="2427429" y="55874"/>
                </a:lnTo>
                <a:lnTo>
                  <a:pt x="2433638" y="49666"/>
                </a:lnTo>
                <a:lnTo>
                  <a:pt x="2439846" y="43458"/>
                </a:lnTo>
                <a:lnTo>
                  <a:pt x="2446054" y="37250"/>
                </a:lnTo>
                <a:lnTo>
                  <a:pt x="2452262" y="31041"/>
                </a:lnTo>
                <a:lnTo>
                  <a:pt x="2458471" y="24833"/>
                </a:lnTo>
                <a:lnTo>
                  <a:pt x="2464679" y="18625"/>
                </a:lnTo>
                <a:lnTo>
                  <a:pt x="2470887" y="12417"/>
                </a:lnTo>
                <a:lnTo>
                  <a:pt x="2477095" y="6208"/>
                </a:lnTo>
                <a:lnTo>
                  <a:pt x="2483304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4758A"/>
            </a:solidFill>
            <a:prstDash val="solid"/>
          </a:ln>
        </p:spPr>
      </p:sp>
      <p:sp>
        <p:nvSpPr>
          <p:cNvPr id="39" name="Graafiku punkt">
            <a:extLst xmlns:a="http://schemas.openxmlformats.org/drawingml/2006/main">
              <a:ext uri="{FF2B5EF4-FFF2-40B4-BE49-F238E27FC236}">
                <a16:creationId xmlns:a16="http://schemas.microsoft.com/office/drawing/2014/main" id="{718115B2-DE84-400C-A5D1-ED16F1D1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5630" y="3126921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64C60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0" name="Tekst">
            <a:extLst xmlns:a="http://schemas.openxmlformats.org/drawingml/2006/main">
              <a:ext uri="{FF2B5EF4-FFF2-40B4-BE49-F238E27FC236}">
                <a16:creationId xmlns:a16="http://schemas.microsoft.com/office/drawing/2014/main" id="{F888D7F4-D345-46D5-9A1B-8479B2D05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6130" y="2745921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B64C6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64C60"/>
                </a:solidFill>
                <a:latin typeface="Arial"/>
                <a:ea typeface="Arial"/>
                <a:cs typeface="Arial"/>
              </a:rPr>
              <a:t>(3; 5)</a:t>
            </a:r>
          </a:p>
        </p:txBody>
      </p:sp>
    </p:spTree>
    <p:extLst>
      <p:ext uri="{BB962C8B-B14F-4D97-AF65-F5344CB8AC3E}">
        <p14:creationId xmlns:p14="http://schemas.microsoft.com/office/powerpoint/2010/main" val="12293351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7B71279A-6DCE-467D-B588-DD81DBC1A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Mida a ja b tähendavad?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15CC4455-B507-47FB-8A6A-76A2D65AF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96959DF3-688C-4E08-BC49-75373B92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8D291B1A-71EF-428E-A3A0-88AC2985E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775AFF22-847F-4D24-B8CA-09DFEF0B3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y = ax + b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80BD8925-D547-4890-8DFD-2F8A04C4F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a: lisakulu ühe kilomeetri kohta.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51DC882E-3F7A-456B-BBD9-CCB2B35E8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9988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b: alustustasu.</a:t>
            </a:r>
          </a:p>
        </p:txBody>
      </p:sp>
    </p:spTree>
    <p:extLst>
      <p:ext uri="{BB962C8B-B14F-4D97-AF65-F5344CB8AC3E}">
        <p14:creationId xmlns:p14="http://schemas.microsoft.com/office/powerpoint/2010/main" val="16926926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682FB7B2-BE23-4FCD-A27F-A0F167565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kord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8F36B7E1-2A4D-4196-9A8C-DA3FA1E7F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A7719BD3-BD93-4AE7-9975-038FF54D9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7EDF3BB-ABAE-4A5E-813A-01ABB5D45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4313927D-C705-42FF-AD1B-4D930F096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Sama hinnaga sõit: 6 km. Leia hind.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EBCA8609-E689-43CD-A062-50F8B8973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Uus mudel: y = 2x + 1. Leia 3 km hind.</a:t>
            </a:r>
          </a:p>
        </p:txBody>
      </p:sp>
    </p:spTree>
    <p:extLst>
      <p:ext uri="{BB962C8B-B14F-4D97-AF65-F5344CB8AC3E}">
        <p14:creationId xmlns:p14="http://schemas.microsoft.com/office/powerpoint/2010/main" val="1176523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1C8C0588-9E96-4005-9354-09C1DCE87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Asendus annab hinna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42993C8E-BEA4-4C77-8955-A37A02F09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E8B67E56-93DC-480F-9CCD-6E375CA42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6CADC45A-DB1E-4693-A03A-1D910718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702ED101-60F6-4682-8EA9-C9F282ED9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6 + 2 = 8 €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8325B772-E236-4F9E-938A-B933AF512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2 · 3 + 1 = 7 €</a:t>
            </a:r>
          </a:p>
        </p:txBody>
      </p:sp>
    </p:spTree>
    <p:extLst>
      <p:ext uri="{BB962C8B-B14F-4D97-AF65-F5344CB8AC3E}">
        <p14:creationId xmlns:p14="http://schemas.microsoft.com/office/powerpoint/2010/main" val="20857618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Tekst">
            <a:extLst xmlns:a="http://schemas.openxmlformats.org/drawingml/2006/main">
              <a:ext uri="{FF2B5EF4-FFF2-40B4-BE49-F238E27FC236}">
                <a16:creationId xmlns:a16="http://schemas.microsoft.com/office/drawing/2014/main" id="{194367B4-2E84-4BC6-84C3-357728BEE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b muudab tõusu?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F69E0EE8-090E-468E-A5E0-526051F4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15A4A671-C77D-467D-8EED-27724FAA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F4509BA1-46DA-4BAA-91ED-FA26BA2F7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31AA3D03-AF8E-4AB6-9344-1DC88D831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Võrdle y = x + 2 ja y = x + 4.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324FD4F2-76B5-4AB4-B05E-3F9D0BAEF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iga lisakilomeeter kallineb?</a:t>
            </a:r>
          </a:p>
        </p:txBody>
      </p:sp>
      <p:sp>
        <p:nvSpPr>
          <p:cNvPr id="7" name="Joon">
            <a:extLst xmlns:a="http://schemas.openxmlformats.org/drawingml/2006/main">
              <a:ext uri="{FF2B5EF4-FFF2-40B4-BE49-F238E27FC236}">
                <a16:creationId xmlns:a16="http://schemas.microsoft.com/office/drawing/2014/main" id="{7C907C80-68B3-476A-BCC6-62B61C10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7771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8" name="Joon">
            <a:extLst xmlns:a="http://schemas.openxmlformats.org/drawingml/2006/main">
              <a:ext uri="{FF2B5EF4-FFF2-40B4-BE49-F238E27FC236}">
                <a16:creationId xmlns:a16="http://schemas.microsoft.com/office/drawing/2014/main" id="{9D12D7B0-29B1-44F4-8AC8-DB16EB292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4063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DBC9129C-9D1A-42BE-8E5E-9C2CF703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1663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Joon">
            <a:extLst xmlns:a="http://schemas.openxmlformats.org/drawingml/2006/main">
              <a:ext uri="{FF2B5EF4-FFF2-40B4-BE49-F238E27FC236}">
                <a16:creationId xmlns:a16="http://schemas.microsoft.com/office/drawing/2014/main" id="{3F05E6EF-E369-46E9-88B4-0229857D1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0354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8746538B-43C1-43DE-8E06-A782B70E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7954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2" name="Joon">
            <a:extLst xmlns:a="http://schemas.openxmlformats.org/drawingml/2006/main">
              <a:ext uri="{FF2B5EF4-FFF2-40B4-BE49-F238E27FC236}">
                <a16:creationId xmlns:a16="http://schemas.microsoft.com/office/drawing/2014/main" id="{1A308B9F-0E5F-48B4-99F7-17A459646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6646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3" name="Tekst">
            <a:extLst xmlns:a="http://schemas.openxmlformats.org/drawingml/2006/main">
              <a:ext uri="{FF2B5EF4-FFF2-40B4-BE49-F238E27FC236}">
                <a16:creationId xmlns:a16="http://schemas.microsoft.com/office/drawing/2014/main" id="{D9BEFBF8-9344-4F64-9293-EDCE05F68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4246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Joon">
            <a:extLst xmlns:a="http://schemas.openxmlformats.org/drawingml/2006/main">
              <a:ext uri="{FF2B5EF4-FFF2-40B4-BE49-F238E27FC236}">
                <a16:creationId xmlns:a16="http://schemas.microsoft.com/office/drawing/2014/main" id="{ECBC4D8A-0572-44ED-BC87-8EB998A08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32938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3072E492-61E6-4C28-9260-ECB3C12E7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0538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6" name="Joon">
            <a:extLst xmlns:a="http://schemas.openxmlformats.org/drawingml/2006/main">
              <a:ext uri="{FF2B5EF4-FFF2-40B4-BE49-F238E27FC236}">
                <a16:creationId xmlns:a16="http://schemas.microsoft.com/office/drawing/2014/main" id="{9CE035D6-F838-4B00-B861-90B871D2D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9229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7" name="Tekst">
            <a:extLst xmlns:a="http://schemas.openxmlformats.org/drawingml/2006/main">
              <a:ext uri="{FF2B5EF4-FFF2-40B4-BE49-F238E27FC236}">
                <a16:creationId xmlns:a16="http://schemas.microsoft.com/office/drawing/2014/main" id="{F6742105-0D2C-4769-A531-AFFD7148C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829" y="5781675"/>
            <a:ext cx="619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8" name="Joon">
            <a:extLst xmlns:a="http://schemas.openxmlformats.org/drawingml/2006/main">
              <a:ext uri="{FF2B5EF4-FFF2-40B4-BE49-F238E27FC236}">
                <a16:creationId xmlns:a16="http://schemas.microsoft.com/office/drawing/2014/main" id="{47841B06-D24F-45C1-9110-7309C723D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7771" y="5686425"/>
            <a:ext cx="1931458" cy="9525"/>
          </a:xfrm>
          <a:custGeom xmlns:a="http://schemas.openxmlformats.org/drawingml/2006/main">
            <a:pathLst>
              <a:path w="1931458" h="9525">
                <a:moveTo>
                  <a:pt x="0" y="0"/>
                </a:moveTo>
                <a:lnTo>
                  <a:pt x="1931458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19" name="Joon">
            <a:extLst xmlns:a="http://schemas.openxmlformats.org/drawingml/2006/main">
              <a:ext uri="{FF2B5EF4-FFF2-40B4-BE49-F238E27FC236}">
                <a16:creationId xmlns:a16="http://schemas.microsoft.com/office/drawing/2014/main" id="{B7201820-66BE-486F-B176-77AA8C12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7771" y="4913842"/>
            <a:ext cx="1931458" cy="9525"/>
          </a:xfrm>
          <a:custGeom xmlns:a="http://schemas.openxmlformats.org/drawingml/2006/main">
            <a:pathLst>
              <a:path w="1931458" h="9525">
                <a:moveTo>
                  <a:pt x="0" y="0"/>
                </a:moveTo>
                <a:lnTo>
                  <a:pt x="1931458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0" name="Tekst">
            <a:extLst xmlns:a="http://schemas.openxmlformats.org/drawingml/2006/main">
              <a:ext uri="{FF2B5EF4-FFF2-40B4-BE49-F238E27FC236}">
                <a16:creationId xmlns:a16="http://schemas.microsoft.com/office/drawing/2014/main" id="{51471967-D8E4-487E-804A-674CC4322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671" y="4770967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1" name="Joon">
            <a:extLst xmlns:a="http://schemas.openxmlformats.org/drawingml/2006/main">
              <a:ext uri="{FF2B5EF4-FFF2-40B4-BE49-F238E27FC236}">
                <a16:creationId xmlns:a16="http://schemas.microsoft.com/office/drawing/2014/main" id="{60CE897C-0FC4-4CFC-B905-4C4C16DF2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7771" y="4141258"/>
            <a:ext cx="1931458" cy="9525"/>
          </a:xfrm>
          <a:custGeom xmlns:a="http://schemas.openxmlformats.org/drawingml/2006/main">
            <a:pathLst>
              <a:path w="1931458" h="9525">
                <a:moveTo>
                  <a:pt x="0" y="0"/>
                </a:moveTo>
                <a:lnTo>
                  <a:pt x="1931458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2" name="Tekst">
            <a:extLst xmlns:a="http://schemas.openxmlformats.org/drawingml/2006/main">
              <a:ext uri="{FF2B5EF4-FFF2-40B4-BE49-F238E27FC236}">
                <a16:creationId xmlns:a16="http://schemas.microsoft.com/office/drawing/2014/main" id="{9D3514B6-1550-4716-8970-BFD6C61F7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671" y="3998383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3" name="Joon">
            <a:extLst xmlns:a="http://schemas.openxmlformats.org/drawingml/2006/main">
              <a:ext uri="{FF2B5EF4-FFF2-40B4-BE49-F238E27FC236}">
                <a16:creationId xmlns:a16="http://schemas.microsoft.com/office/drawing/2014/main" id="{0FE5C5E5-8103-478B-BCC2-8E6125258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7771" y="3368675"/>
            <a:ext cx="1931458" cy="9525"/>
          </a:xfrm>
          <a:custGeom xmlns:a="http://schemas.openxmlformats.org/drawingml/2006/main">
            <a:pathLst>
              <a:path w="1931458" h="9525">
                <a:moveTo>
                  <a:pt x="0" y="0"/>
                </a:moveTo>
                <a:lnTo>
                  <a:pt x="1931458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4" name="Tekst">
            <a:extLst xmlns:a="http://schemas.openxmlformats.org/drawingml/2006/main">
              <a:ext uri="{FF2B5EF4-FFF2-40B4-BE49-F238E27FC236}">
                <a16:creationId xmlns:a16="http://schemas.microsoft.com/office/drawing/2014/main" id="{D882C104-4F60-4F45-8D4D-E2A5F87E5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671" y="3225800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25" name="Joon">
            <a:extLst xmlns:a="http://schemas.openxmlformats.org/drawingml/2006/main">
              <a:ext uri="{FF2B5EF4-FFF2-40B4-BE49-F238E27FC236}">
                <a16:creationId xmlns:a16="http://schemas.microsoft.com/office/drawing/2014/main" id="{566F7696-1785-4FBC-BDDA-886C250B1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7771" y="2596092"/>
            <a:ext cx="1931458" cy="9525"/>
          </a:xfrm>
          <a:custGeom xmlns:a="http://schemas.openxmlformats.org/drawingml/2006/main">
            <a:pathLst>
              <a:path w="1931458" h="9525">
                <a:moveTo>
                  <a:pt x="0" y="0"/>
                </a:moveTo>
                <a:lnTo>
                  <a:pt x="1931458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CE3E7"/>
            </a:solidFill>
            <a:prstDash val="solid"/>
          </a:ln>
        </p:spPr>
      </p:sp>
      <p:sp>
        <p:nvSpPr>
          <p:cNvPr id="26" name="Tekst">
            <a:extLst xmlns:a="http://schemas.openxmlformats.org/drawingml/2006/main">
              <a:ext uri="{FF2B5EF4-FFF2-40B4-BE49-F238E27FC236}">
                <a16:creationId xmlns:a16="http://schemas.microsoft.com/office/drawing/2014/main" id="{18635760-B397-47CA-8079-CFA540A1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8671" y="2453217"/>
            <a:ext cx="419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27" name="Joon">
            <a:extLst xmlns:a="http://schemas.openxmlformats.org/drawingml/2006/main">
              <a:ext uri="{FF2B5EF4-FFF2-40B4-BE49-F238E27FC236}">
                <a16:creationId xmlns:a16="http://schemas.microsoft.com/office/drawing/2014/main" id="{102BFD4B-79D1-4B68-8FE7-60ED7AF4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7771" y="5686425"/>
            <a:ext cx="1931458" cy="9525"/>
          </a:xfrm>
          <a:custGeom xmlns:a="http://schemas.openxmlformats.org/drawingml/2006/main">
            <a:pathLst>
              <a:path w="1931458" h="9525">
                <a:moveTo>
                  <a:pt x="0" y="0"/>
                </a:moveTo>
                <a:lnTo>
                  <a:pt x="1931458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28" name="Joon">
            <a:extLst xmlns:a="http://schemas.openxmlformats.org/drawingml/2006/main">
              <a:ext uri="{FF2B5EF4-FFF2-40B4-BE49-F238E27FC236}">
                <a16:creationId xmlns:a16="http://schemas.microsoft.com/office/drawing/2014/main" id="{ACE4EC73-8D0A-4E53-849D-8D688B55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7771" y="2209800"/>
            <a:ext cx="9525" cy="3476625"/>
          </a:xfrm>
          <a:custGeom xmlns:a="http://schemas.openxmlformats.org/drawingml/2006/main">
            <a:pathLst>
              <a:path w="9525" h="3476625">
                <a:moveTo>
                  <a:pt x="0" y="3476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65717B"/>
            </a:solidFill>
            <a:prstDash val="solid"/>
          </a:ln>
        </p:spPr>
      </p:sp>
      <p:sp>
        <p:nvSpPr>
          <p:cNvPr id="29" name="Tekst">
            <a:extLst xmlns:a="http://schemas.openxmlformats.org/drawingml/2006/main">
              <a:ext uri="{FF2B5EF4-FFF2-40B4-BE49-F238E27FC236}">
                <a16:creationId xmlns:a16="http://schemas.microsoft.com/office/drawing/2014/main" id="{46FB31BF-03E5-465D-987E-52A38247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5429" y="5457825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30" name="Tekst">
            <a:extLst xmlns:a="http://schemas.openxmlformats.org/drawingml/2006/main">
              <a:ext uri="{FF2B5EF4-FFF2-40B4-BE49-F238E27FC236}">
                <a16:creationId xmlns:a16="http://schemas.microsoft.com/office/drawing/2014/main" id="{0FAE78CC-2BE6-4E4E-9DF1-3414B4697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3971" y="1981200"/>
            <a:ext cx="85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31" name="Õppuri kõver 0">
            <a:extLst xmlns:a="http://schemas.openxmlformats.org/drawingml/2006/main">
              <a:ext uri="{FF2B5EF4-FFF2-40B4-BE49-F238E27FC236}">
                <a16:creationId xmlns:a16="http://schemas.microsoft.com/office/drawing/2014/main" id="{67A0F54D-9B2B-4EA3-8E75-AAC904EBA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7771" y="2209800"/>
            <a:ext cx="1931458" cy="3476625"/>
          </a:xfrm>
          <a:custGeom xmlns:a="http://schemas.openxmlformats.org/drawingml/2006/main">
            <a:pathLst>
              <a:path w="1931458" h="3476625">
                <a:moveTo>
                  <a:pt x="0" y="2704042"/>
                </a:moveTo>
                <a:lnTo>
                  <a:pt x="4829" y="2699213"/>
                </a:lnTo>
                <a:lnTo>
                  <a:pt x="9657" y="2694384"/>
                </a:lnTo>
                <a:lnTo>
                  <a:pt x="14486" y="2689556"/>
                </a:lnTo>
                <a:lnTo>
                  <a:pt x="19315" y="2684727"/>
                </a:lnTo>
                <a:lnTo>
                  <a:pt x="24143" y="2679898"/>
                </a:lnTo>
                <a:lnTo>
                  <a:pt x="28972" y="2675070"/>
                </a:lnTo>
                <a:lnTo>
                  <a:pt x="33801" y="2670241"/>
                </a:lnTo>
                <a:lnTo>
                  <a:pt x="38629" y="2665413"/>
                </a:lnTo>
                <a:lnTo>
                  <a:pt x="43458" y="2660584"/>
                </a:lnTo>
                <a:lnTo>
                  <a:pt x="48286" y="2655755"/>
                </a:lnTo>
                <a:lnTo>
                  <a:pt x="53115" y="2650927"/>
                </a:lnTo>
                <a:lnTo>
                  <a:pt x="57944" y="2646098"/>
                </a:lnTo>
                <a:lnTo>
                  <a:pt x="62772" y="2641269"/>
                </a:lnTo>
                <a:lnTo>
                  <a:pt x="67601" y="2636441"/>
                </a:lnTo>
                <a:lnTo>
                  <a:pt x="72430" y="2631612"/>
                </a:lnTo>
                <a:lnTo>
                  <a:pt x="77258" y="2626783"/>
                </a:lnTo>
                <a:lnTo>
                  <a:pt x="82087" y="2621955"/>
                </a:lnTo>
                <a:lnTo>
                  <a:pt x="86916" y="2617126"/>
                </a:lnTo>
                <a:lnTo>
                  <a:pt x="91744" y="2612297"/>
                </a:lnTo>
                <a:lnTo>
                  <a:pt x="96573" y="2607469"/>
                </a:lnTo>
                <a:lnTo>
                  <a:pt x="101402" y="2602640"/>
                </a:lnTo>
                <a:lnTo>
                  <a:pt x="106230" y="2597811"/>
                </a:lnTo>
                <a:lnTo>
                  <a:pt x="111059" y="2592983"/>
                </a:lnTo>
                <a:lnTo>
                  <a:pt x="115887" y="2588154"/>
                </a:lnTo>
                <a:lnTo>
                  <a:pt x="120716" y="2583326"/>
                </a:lnTo>
                <a:lnTo>
                  <a:pt x="125545" y="2578497"/>
                </a:lnTo>
                <a:lnTo>
                  <a:pt x="130373" y="2573668"/>
                </a:lnTo>
                <a:lnTo>
                  <a:pt x="135202" y="2568840"/>
                </a:lnTo>
                <a:lnTo>
                  <a:pt x="140031" y="2564011"/>
                </a:lnTo>
                <a:lnTo>
                  <a:pt x="144859" y="2559182"/>
                </a:lnTo>
                <a:lnTo>
                  <a:pt x="149688" y="2554354"/>
                </a:lnTo>
                <a:lnTo>
                  <a:pt x="154517" y="2549525"/>
                </a:lnTo>
                <a:lnTo>
                  <a:pt x="159345" y="2544696"/>
                </a:lnTo>
                <a:lnTo>
                  <a:pt x="164174" y="2539868"/>
                </a:lnTo>
                <a:lnTo>
                  <a:pt x="169003" y="2535039"/>
                </a:lnTo>
                <a:lnTo>
                  <a:pt x="173831" y="2530210"/>
                </a:lnTo>
                <a:lnTo>
                  <a:pt x="178660" y="2525382"/>
                </a:lnTo>
                <a:lnTo>
                  <a:pt x="183489" y="2520553"/>
                </a:lnTo>
                <a:lnTo>
                  <a:pt x="188317" y="2515724"/>
                </a:lnTo>
                <a:lnTo>
                  <a:pt x="193146" y="2510896"/>
                </a:lnTo>
                <a:lnTo>
                  <a:pt x="197974" y="2506067"/>
                </a:lnTo>
                <a:lnTo>
                  <a:pt x="202803" y="2501239"/>
                </a:lnTo>
                <a:lnTo>
                  <a:pt x="207632" y="2496410"/>
                </a:lnTo>
                <a:lnTo>
                  <a:pt x="212460" y="2491581"/>
                </a:lnTo>
                <a:lnTo>
                  <a:pt x="217289" y="2486753"/>
                </a:lnTo>
                <a:lnTo>
                  <a:pt x="222118" y="2481924"/>
                </a:lnTo>
                <a:lnTo>
                  <a:pt x="226946" y="2477095"/>
                </a:lnTo>
                <a:lnTo>
                  <a:pt x="231775" y="2472267"/>
                </a:lnTo>
                <a:lnTo>
                  <a:pt x="236604" y="2467438"/>
                </a:lnTo>
                <a:lnTo>
                  <a:pt x="241432" y="2462609"/>
                </a:lnTo>
                <a:lnTo>
                  <a:pt x="246261" y="2457781"/>
                </a:lnTo>
                <a:lnTo>
                  <a:pt x="251090" y="2452952"/>
                </a:lnTo>
                <a:lnTo>
                  <a:pt x="255918" y="2448123"/>
                </a:lnTo>
                <a:lnTo>
                  <a:pt x="260747" y="2443295"/>
                </a:lnTo>
                <a:lnTo>
                  <a:pt x="265576" y="2438466"/>
                </a:lnTo>
                <a:lnTo>
                  <a:pt x="270404" y="2433638"/>
                </a:lnTo>
                <a:lnTo>
                  <a:pt x="275233" y="2428809"/>
                </a:lnTo>
                <a:lnTo>
                  <a:pt x="280061" y="2423980"/>
                </a:lnTo>
                <a:lnTo>
                  <a:pt x="284890" y="2419152"/>
                </a:lnTo>
                <a:lnTo>
                  <a:pt x="289719" y="2414323"/>
                </a:lnTo>
                <a:lnTo>
                  <a:pt x="294547" y="2409494"/>
                </a:lnTo>
                <a:lnTo>
                  <a:pt x="299376" y="2404666"/>
                </a:lnTo>
                <a:lnTo>
                  <a:pt x="304205" y="2399837"/>
                </a:lnTo>
                <a:lnTo>
                  <a:pt x="309033" y="2395008"/>
                </a:lnTo>
                <a:lnTo>
                  <a:pt x="313862" y="2390180"/>
                </a:lnTo>
                <a:lnTo>
                  <a:pt x="318691" y="2385351"/>
                </a:lnTo>
                <a:lnTo>
                  <a:pt x="323519" y="2380522"/>
                </a:lnTo>
                <a:lnTo>
                  <a:pt x="328348" y="2375694"/>
                </a:lnTo>
                <a:lnTo>
                  <a:pt x="333177" y="2370865"/>
                </a:lnTo>
                <a:lnTo>
                  <a:pt x="338005" y="2366036"/>
                </a:lnTo>
                <a:lnTo>
                  <a:pt x="342834" y="2361208"/>
                </a:lnTo>
                <a:lnTo>
                  <a:pt x="347663" y="2356379"/>
                </a:lnTo>
                <a:lnTo>
                  <a:pt x="352491" y="2351551"/>
                </a:lnTo>
                <a:lnTo>
                  <a:pt x="357320" y="2346722"/>
                </a:lnTo>
                <a:lnTo>
                  <a:pt x="362148" y="2341893"/>
                </a:lnTo>
                <a:lnTo>
                  <a:pt x="366977" y="2337065"/>
                </a:lnTo>
                <a:lnTo>
                  <a:pt x="371806" y="2332236"/>
                </a:lnTo>
                <a:lnTo>
                  <a:pt x="376634" y="2327407"/>
                </a:lnTo>
                <a:lnTo>
                  <a:pt x="381463" y="2322579"/>
                </a:lnTo>
                <a:lnTo>
                  <a:pt x="386292" y="2317750"/>
                </a:lnTo>
                <a:lnTo>
                  <a:pt x="391120" y="2312921"/>
                </a:lnTo>
                <a:lnTo>
                  <a:pt x="395949" y="2308093"/>
                </a:lnTo>
                <a:lnTo>
                  <a:pt x="400778" y="2303264"/>
                </a:lnTo>
                <a:lnTo>
                  <a:pt x="405606" y="2298435"/>
                </a:lnTo>
                <a:lnTo>
                  <a:pt x="410435" y="2293607"/>
                </a:lnTo>
                <a:lnTo>
                  <a:pt x="415264" y="2288778"/>
                </a:lnTo>
                <a:lnTo>
                  <a:pt x="420092" y="2283949"/>
                </a:lnTo>
                <a:lnTo>
                  <a:pt x="424921" y="2279121"/>
                </a:lnTo>
                <a:lnTo>
                  <a:pt x="429749" y="2274292"/>
                </a:lnTo>
                <a:lnTo>
                  <a:pt x="434578" y="2269464"/>
                </a:lnTo>
                <a:lnTo>
                  <a:pt x="439407" y="2264635"/>
                </a:lnTo>
                <a:lnTo>
                  <a:pt x="444235" y="2259806"/>
                </a:lnTo>
                <a:lnTo>
                  <a:pt x="449064" y="2254978"/>
                </a:lnTo>
                <a:lnTo>
                  <a:pt x="453893" y="2250149"/>
                </a:lnTo>
                <a:lnTo>
                  <a:pt x="458721" y="2245320"/>
                </a:lnTo>
                <a:lnTo>
                  <a:pt x="463550" y="2240492"/>
                </a:lnTo>
                <a:lnTo>
                  <a:pt x="468379" y="2235663"/>
                </a:lnTo>
                <a:lnTo>
                  <a:pt x="473207" y="2230834"/>
                </a:lnTo>
                <a:lnTo>
                  <a:pt x="478036" y="2226006"/>
                </a:lnTo>
                <a:lnTo>
                  <a:pt x="482865" y="2221177"/>
                </a:lnTo>
                <a:lnTo>
                  <a:pt x="487693" y="2216348"/>
                </a:lnTo>
                <a:lnTo>
                  <a:pt x="492522" y="2211520"/>
                </a:lnTo>
                <a:lnTo>
                  <a:pt x="497351" y="2206691"/>
                </a:lnTo>
                <a:lnTo>
                  <a:pt x="502179" y="2201863"/>
                </a:lnTo>
                <a:lnTo>
                  <a:pt x="507008" y="2197034"/>
                </a:lnTo>
                <a:lnTo>
                  <a:pt x="511836" y="2192205"/>
                </a:lnTo>
                <a:lnTo>
                  <a:pt x="516665" y="2187377"/>
                </a:lnTo>
                <a:lnTo>
                  <a:pt x="521494" y="2182548"/>
                </a:lnTo>
                <a:lnTo>
                  <a:pt x="526322" y="2177719"/>
                </a:lnTo>
                <a:lnTo>
                  <a:pt x="531151" y="2172891"/>
                </a:lnTo>
                <a:lnTo>
                  <a:pt x="535980" y="2168062"/>
                </a:lnTo>
                <a:lnTo>
                  <a:pt x="540808" y="2163233"/>
                </a:lnTo>
                <a:lnTo>
                  <a:pt x="545637" y="2158405"/>
                </a:lnTo>
                <a:lnTo>
                  <a:pt x="550466" y="2153576"/>
                </a:lnTo>
                <a:lnTo>
                  <a:pt x="555294" y="2148747"/>
                </a:lnTo>
                <a:lnTo>
                  <a:pt x="560123" y="2143919"/>
                </a:lnTo>
                <a:lnTo>
                  <a:pt x="564952" y="2139090"/>
                </a:lnTo>
                <a:lnTo>
                  <a:pt x="569780" y="2134261"/>
                </a:lnTo>
                <a:lnTo>
                  <a:pt x="574609" y="2129433"/>
                </a:lnTo>
                <a:lnTo>
                  <a:pt x="579438" y="2124604"/>
                </a:lnTo>
                <a:lnTo>
                  <a:pt x="584266" y="2119776"/>
                </a:lnTo>
                <a:lnTo>
                  <a:pt x="589095" y="2114947"/>
                </a:lnTo>
                <a:lnTo>
                  <a:pt x="593923" y="2110118"/>
                </a:lnTo>
                <a:lnTo>
                  <a:pt x="598752" y="2105290"/>
                </a:lnTo>
                <a:lnTo>
                  <a:pt x="603581" y="2100461"/>
                </a:lnTo>
                <a:lnTo>
                  <a:pt x="608409" y="2095632"/>
                </a:lnTo>
                <a:lnTo>
                  <a:pt x="613238" y="2090804"/>
                </a:lnTo>
                <a:lnTo>
                  <a:pt x="618067" y="2085975"/>
                </a:lnTo>
                <a:lnTo>
                  <a:pt x="622895" y="2081146"/>
                </a:lnTo>
                <a:lnTo>
                  <a:pt x="627724" y="2076318"/>
                </a:lnTo>
                <a:lnTo>
                  <a:pt x="632553" y="2071489"/>
                </a:lnTo>
                <a:lnTo>
                  <a:pt x="637381" y="2066660"/>
                </a:lnTo>
                <a:lnTo>
                  <a:pt x="642210" y="2061832"/>
                </a:lnTo>
                <a:lnTo>
                  <a:pt x="647039" y="2057003"/>
                </a:lnTo>
                <a:lnTo>
                  <a:pt x="651867" y="2052174"/>
                </a:lnTo>
                <a:lnTo>
                  <a:pt x="656696" y="2047346"/>
                </a:lnTo>
                <a:lnTo>
                  <a:pt x="661524" y="2042517"/>
                </a:lnTo>
                <a:lnTo>
                  <a:pt x="666353" y="2037689"/>
                </a:lnTo>
                <a:lnTo>
                  <a:pt x="671182" y="2032860"/>
                </a:lnTo>
                <a:lnTo>
                  <a:pt x="676010" y="2028031"/>
                </a:lnTo>
                <a:lnTo>
                  <a:pt x="680839" y="2023203"/>
                </a:lnTo>
                <a:lnTo>
                  <a:pt x="685668" y="2018374"/>
                </a:lnTo>
                <a:lnTo>
                  <a:pt x="690496" y="2013545"/>
                </a:lnTo>
                <a:lnTo>
                  <a:pt x="695325" y="2008717"/>
                </a:lnTo>
                <a:lnTo>
                  <a:pt x="700154" y="2003888"/>
                </a:lnTo>
                <a:lnTo>
                  <a:pt x="704982" y="1999059"/>
                </a:lnTo>
                <a:lnTo>
                  <a:pt x="709811" y="1994231"/>
                </a:lnTo>
                <a:lnTo>
                  <a:pt x="714640" y="1989402"/>
                </a:lnTo>
                <a:lnTo>
                  <a:pt x="719468" y="1984573"/>
                </a:lnTo>
                <a:lnTo>
                  <a:pt x="724297" y="1979745"/>
                </a:lnTo>
                <a:lnTo>
                  <a:pt x="729126" y="1974916"/>
                </a:lnTo>
                <a:lnTo>
                  <a:pt x="733954" y="1970087"/>
                </a:lnTo>
                <a:lnTo>
                  <a:pt x="738783" y="1965259"/>
                </a:lnTo>
                <a:lnTo>
                  <a:pt x="743611" y="1960430"/>
                </a:lnTo>
                <a:lnTo>
                  <a:pt x="748440" y="1955602"/>
                </a:lnTo>
                <a:lnTo>
                  <a:pt x="753269" y="1950773"/>
                </a:lnTo>
                <a:lnTo>
                  <a:pt x="758097" y="1945944"/>
                </a:lnTo>
                <a:lnTo>
                  <a:pt x="762926" y="1941116"/>
                </a:lnTo>
                <a:lnTo>
                  <a:pt x="767755" y="1936287"/>
                </a:lnTo>
                <a:lnTo>
                  <a:pt x="772583" y="1931458"/>
                </a:lnTo>
                <a:lnTo>
                  <a:pt x="777412" y="1926630"/>
                </a:lnTo>
                <a:lnTo>
                  <a:pt x="782241" y="1921801"/>
                </a:lnTo>
                <a:lnTo>
                  <a:pt x="787069" y="1916972"/>
                </a:lnTo>
                <a:lnTo>
                  <a:pt x="791898" y="1912144"/>
                </a:lnTo>
                <a:lnTo>
                  <a:pt x="796727" y="1907315"/>
                </a:lnTo>
                <a:lnTo>
                  <a:pt x="801555" y="1902486"/>
                </a:lnTo>
                <a:lnTo>
                  <a:pt x="806384" y="1897658"/>
                </a:lnTo>
                <a:lnTo>
                  <a:pt x="811212" y="1892829"/>
                </a:lnTo>
                <a:lnTo>
                  <a:pt x="816041" y="1888001"/>
                </a:lnTo>
                <a:lnTo>
                  <a:pt x="820870" y="1883172"/>
                </a:lnTo>
                <a:lnTo>
                  <a:pt x="825698" y="1878343"/>
                </a:lnTo>
                <a:lnTo>
                  <a:pt x="830527" y="1873515"/>
                </a:lnTo>
                <a:lnTo>
                  <a:pt x="835356" y="1868686"/>
                </a:lnTo>
                <a:lnTo>
                  <a:pt x="840184" y="1863857"/>
                </a:lnTo>
                <a:lnTo>
                  <a:pt x="845013" y="1859029"/>
                </a:lnTo>
                <a:lnTo>
                  <a:pt x="849842" y="1854200"/>
                </a:lnTo>
                <a:lnTo>
                  <a:pt x="854670" y="1849371"/>
                </a:lnTo>
                <a:lnTo>
                  <a:pt x="859499" y="1844543"/>
                </a:lnTo>
                <a:lnTo>
                  <a:pt x="864328" y="1839714"/>
                </a:lnTo>
                <a:lnTo>
                  <a:pt x="869156" y="1834885"/>
                </a:lnTo>
                <a:lnTo>
                  <a:pt x="873985" y="1830057"/>
                </a:lnTo>
                <a:lnTo>
                  <a:pt x="878814" y="1825228"/>
                </a:lnTo>
                <a:lnTo>
                  <a:pt x="883642" y="1820399"/>
                </a:lnTo>
                <a:lnTo>
                  <a:pt x="888471" y="1815571"/>
                </a:lnTo>
                <a:lnTo>
                  <a:pt x="893299" y="1810742"/>
                </a:lnTo>
                <a:lnTo>
                  <a:pt x="898128" y="1805914"/>
                </a:lnTo>
                <a:lnTo>
                  <a:pt x="902957" y="1801085"/>
                </a:lnTo>
                <a:lnTo>
                  <a:pt x="907785" y="1796256"/>
                </a:lnTo>
                <a:lnTo>
                  <a:pt x="912614" y="1791428"/>
                </a:lnTo>
                <a:lnTo>
                  <a:pt x="917443" y="1786599"/>
                </a:lnTo>
                <a:lnTo>
                  <a:pt x="922271" y="1781770"/>
                </a:lnTo>
                <a:lnTo>
                  <a:pt x="927100" y="1776942"/>
                </a:lnTo>
                <a:lnTo>
                  <a:pt x="931929" y="1772113"/>
                </a:lnTo>
                <a:lnTo>
                  <a:pt x="936757" y="1767284"/>
                </a:lnTo>
                <a:lnTo>
                  <a:pt x="941586" y="1762456"/>
                </a:lnTo>
                <a:lnTo>
                  <a:pt x="946415" y="1757627"/>
                </a:lnTo>
                <a:lnTo>
                  <a:pt x="951243" y="1752798"/>
                </a:lnTo>
                <a:lnTo>
                  <a:pt x="956072" y="1747970"/>
                </a:lnTo>
                <a:lnTo>
                  <a:pt x="960901" y="1743141"/>
                </a:lnTo>
                <a:lnTo>
                  <a:pt x="965729" y="1738313"/>
                </a:lnTo>
                <a:lnTo>
                  <a:pt x="970558" y="1733484"/>
                </a:lnTo>
                <a:lnTo>
                  <a:pt x="975386" y="1728655"/>
                </a:lnTo>
                <a:lnTo>
                  <a:pt x="980215" y="1723827"/>
                </a:lnTo>
                <a:lnTo>
                  <a:pt x="985044" y="1718998"/>
                </a:lnTo>
                <a:lnTo>
                  <a:pt x="989872" y="1714169"/>
                </a:lnTo>
                <a:lnTo>
                  <a:pt x="994701" y="1709341"/>
                </a:lnTo>
                <a:lnTo>
                  <a:pt x="999530" y="1704512"/>
                </a:lnTo>
                <a:lnTo>
                  <a:pt x="1004358" y="1699683"/>
                </a:lnTo>
                <a:lnTo>
                  <a:pt x="1009187" y="1694855"/>
                </a:lnTo>
                <a:lnTo>
                  <a:pt x="1014016" y="1690026"/>
                </a:lnTo>
                <a:lnTo>
                  <a:pt x="1018844" y="1685197"/>
                </a:lnTo>
                <a:lnTo>
                  <a:pt x="1023673" y="1680369"/>
                </a:lnTo>
                <a:lnTo>
                  <a:pt x="1028502" y="1675540"/>
                </a:lnTo>
                <a:lnTo>
                  <a:pt x="1033330" y="1670711"/>
                </a:lnTo>
                <a:lnTo>
                  <a:pt x="1038159" y="1665883"/>
                </a:lnTo>
                <a:lnTo>
                  <a:pt x="1042988" y="1661054"/>
                </a:lnTo>
                <a:lnTo>
                  <a:pt x="1047816" y="1656226"/>
                </a:lnTo>
                <a:lnTo>
                  <a:pt x="1052645" y="1651397"/>
                </a:lnTo>
                <a:lnTo>
                  <a:pt x="1057473" y="1646568"/>
                </a:lnTo>
                <a:lnTo>
                  <a:pt x="1062302" y="1641740"/>
                </a:lnTo>
                <a:lnTo>
                  <a:pt x="1067131" y="1636911"/>
                </a:lnTo>
                <a:lnTo>
                  <a:pt x="1071959" y="1632082"/>
                </a:lnTo>
                <a:lnTo>
                  <a:pt x="1076788" y="1627254"/>
                </a:lnTo>
                <a:lnTo>
                  <a:pt x="1081617" y="1622425"/>
                </a:lnTo>
                <a:lnTo>
                  <a:pt x="1086445" y="1617596"/>
                </a:lnTo>
                <a:lnTo>
                  <a:pt x="1091274" y="1612768"/>
                </a:lnTo>
                <a:lnTo>
                  <a:pt x="1096103" y="1607939"/>
                </a:lnTo>
                <a:lnTo>
                  <a:pt x="1100931" y="1603110"/>
                </a:lnTo>
                <a:lnTo>
                  <a:pt x="1105760" y="1598282"/>
                </a:lnTo>
                <a:lnTo>
                  <a:pt x="1110589" y="1593453"/>
                </a:lnTo>
                <a:lnTo>
                  <a:pt x="1115417" y="1588624"/>
                </a:lnTo>
                <a:lnTo>
                  <a:pt x="1120246" y="1583796"/>
                </a:lnTo>
                <a:lnTo>
                  <a:pt x="1125074" y="1578967"/>
                </a:lnTo>
                <a:lnTo>
                  <a:pt x="1129903" y="1574139"/>
                </a:lnTo>
                <a:lnTo>
                  <a:pt x="1134732" y="1569310"/>
                </a:lnTo>
                <a:lnTo>
                  <a:pt x="1139560" y="1564481"/>
                </a:lnTo>
                <a:lnTo>
                  <a:pt x="1144389" y="1559653"/>
                </a:lnTo>
                <a:lnTo>
                  <a:pt x="1149218" y="1554824"/>
                </a:lnTo>
                <a:lnTo>
                  <a:pt x="1154046" y="1549995"/>
                </a:lnTo>
                <a:lnTo>
                  <a:pt x="1158875" y="1545167"/>
                </a:lnTo>
                <a:lnTo>
                  <a:pt x="1163704" y="1540338"/>
                </a:lnTo>
                <a:lnTo>
                  <a:pt x="1168532" y="1535509"/>
                </a:lnTo>
                <a:lnTo>
                  <a:pt x="1173361" y="1530681"/>
                </a:lnTo>
                <a:lnTo>
                  <a:pt x="1178190" y="1525852"/>
                </a:lnTo>
                <a:lnTo>
                  <a:pt x="1183018" y="1521023"/>
                </a:lnTo>
                <a:lnTo>
                  <a:pt x="1187847" y="1516195"/>
                </a:lnTo>
                <a:lnTo>
                  <a:pt x="1192676" y="1511366"/>
                </a:lnTo>
                <a:lnTo>
                  <a:pt x="1197504" y="1506538"/>
                </a:lnTo>
                <a:lnTo>
                  <a:pt x="1202333" y="1501709"/>
                </a:lnTo>
                <a:lnTo>
                  <a:pt x="1207161" y="1496880"/>
                </a:lnTo>
                <a:lnTo>
                  <a:pt x="1211990" y="1492052"/>
                </a:lnTo>
                <a:lnTo>
                  <a:pt x="1216819" y="1487223"/>
                </a:lnTo>
                <a:lnTo>
                  <a:pt x="1221647" y="1482394"/>
                </a:lnTo>
                <a:lnTo>
                  <a:pt x="1226476" y="1477566"/>
                </a:lnTo>
                <a:lnTo>
                  <a:pt x="1231305" y="1472737"/>
                </a:lnTo>
                <a:lnTo>
                  <a:pt x="1236133" y="1467908"/>
                </a:lnTo>
                <a:lnTo>
                  <a:pt x="1240962" y="1463080"/>
                </a:lnTo>
                <a:lnTo>
                  <a:pt x="1245791" y="1458251"/>
                </a:lnTo>
                <a:lnTo>
                  <a:pt x="1250619" y="1453422"/>
                </a:lnTo>
                <a:lnTo>
                  <a:pt x="1255448" y="1448594"/>
                </a:lnTo>
                <a:lnTo>
                  <a:pt x="1260277" y="1443765"/>
                </a:lnTo>
                <a:lnTo>
                  <a:pt x="1265105" y="1438936"/>
                </a:lnTo>
                <a:lnTo>
                  <a:pt x="1269934" y="1434108"/>
                </a:lnTo>
                <a:lnTo>
                  <a:pt x="1274763" y="1429279"/>
                </a:lnTo>
                <a:lnTo>
                  <a:pt x="1279591" y="1424451"/>
                </a:lnTo>
                <a:lnTo>
                  <a:pt x="1284420" y="1419622"/>
                </a:lnTo>
                <a:lnTo>
                  <a:pt x="1289248" y="1414793"/>
                </a:lnTo>
                <a:lnTo>
                  <a:pt x="1294077" y="1409965"/>
                </a:lnTo>
                <a:lnTo>
                  <a:pt x="1298906" y="1405136"/>
                </a:lnTo>
                <a:lnTo>
                  <a:pt x="1303734" y="1400307"/>
                </a:lnTo>
                <a:lnTo>
                  <a:pt x="1308563" y="1395479"/>
                </a:lnTo>
                <a:lnTo>
                  <a:pt x="1313392" y="1390650"/>
                </a:lnTo>
                <a:lnTo>
                  <a:pt x="1318220" y="1385821"/>
                </a:lnTo>
                <a:lnTo>
                  <a:pt x="1323049" y="1380993"/>
                </a:lnTo>
                <a:lnTo>
                  <a:pt x="1327878" y="1376164"/>
                </a:lnTo>
                <a:lnTo>
                  <a:pt x="1332706" y="1371335"/>
                </a:lnTo>
                <a:lnTo>
                  <a:pt x="1337535" y="1366507"/>
                </a:lnTo>
                <a:lnTo>
                  <a:pt x="1342364" y="1361678"/>
                </a:lnTo>
                <a:lnTo>
                  <a:pt x="1347192" y="1356849"/>
                </a:lnTo>
                <a:lnTo>
                  <a:pt x="1352021" y="1352021"/>
                </a:lnTo>
                <a:lnTo>
                  <a:pt x="1356849" y="1347192"/>
                </a:lnTo>
                <a:lnTo>
                  <a:pt x="1361678" y="1342364"/>
                </a:lnTo>
                <a:lnTo>
                  <a:pt x="1366507" y="1337535"/>
                </a:lnTo>
                <a:lnTo>
                  <a:pt x="1371335" y="1332706"/>
                </a:lnTo>
                <a:lnTo>
                  <a:pt x="1376164" y="1327878"/>
                </a:lnTo>
                <a:lnTo>
                  <a:pt x="1380993" y="1323049"/>
                </a:lnTo>
                <a:lnTo>
                  <a:pt x="1385821" y="1318220"/>
                </a:lnTo>
                <a:lnTo>
                  <a:pt x="1390650" y="1313392"/>
                </a:lnTo>
                <a:lnTo>
                  <a:pt x="1395479" y="1308563"/>
                </a:lnTo>
                <a:lnTo>
                  <a:pt x="1400307" y="1303734"/>
                </a:lnTo>
                <a:lnTo>
                  <a:pt x="1405136" y="1298906"/>
                </a:lnTo>
                <a:lnTo>
                  <a:pt x="1409965" y="1294077"/>
                </a:lnTo>
                <a:lnTo>
                  <a:pt x="1414793" y="1289248"/>
                </a:lnTo>
                <a:lnTo>
                  <a:pt x="1419622" y="1284420"/>
                </a:lnTo>
                <a:lnTo>
                  <a:pt x="1424451" y="1279591"/>
                </a:lnTo>
                <a:lnTo>
                  <a:pt x="1429279" y="1274763"/>
                </a:lnTo>
                <a:lnTo>
                  <a:pt x="1434108" y="1269934"/>
                </a:lnTo>
                <a:lnTo>
                  <a:pt x="1438936" y="1265105"/>
                </a:lnTo>
                <a:lnTo>
                  <a:pt x="1443765" y="1260277"/>
                </a:lnTo>
                <a:lnTo>
                  <a:pt x="1448594" y="1255448"/>
                </a:lnTo>
                <a:lnTo>
                  <a:pt x="1453422" y="1250619"/>
                </a:lnTo>
                <a:lnTo>
                  <a:pt x="1458251" y="1245791"/>
                </a:lnTo>
                <a:lnTo>
                  <a:pt x="1463080" y="1240962"/>
                </a:lnTo>
                <a:lnTo>
                  <a:pt x="1467908" y="1236133"/>
                </a:lnTo>
                <a:lnTo>
                  <a:pt x="1472737" y="1231305"/>
                </a:lnTo>
                <a:lnTo>
                  <a:pt x="1477566" y="1226476"/>
                </a:lnTo>
                <a:lnTo>
                  <a:pt x="1482394" y="1221647"/>
                </a:lnTo>
                <a:lnTo>
                  <a:pt x="1487223" y="1216819"/>
                </a:lnTo>
                <a:lnTo>
                  <a:pt x="1492052" y="1211990"/>
                </a:lnTo>
                <a:lnTo>
                  <a:pt x="1496880" y="1207161"/>
                </a:lnTo>
                <a:lnTo>
                  <a:pt x="1501709" y="1202333"/>
                </a:lnTo>
                <a:lnTo>
                  <a:pt x="1506537" y="1197504"/>
                </a:lnTo>
                <a:lnTo>
                  <a:pt x="1511366" y="1192676"/>
                </a:lnTo>
                <a:lnTo>
                  <a:pt x="1516195" y="1187847"/>
                </a:lnTo>
                <a:lnTo>
                  <a:pt x="1521023" y="1183018"/>
                </a:lnTo>
                <a:lnTo>
                  <a:pt x="1525852" y="1178190"/>
                </a:lnTo>
                <a:lnTo>
                  <a:pt x="1530681" y="1173361"/>
                </a:lnTo>
                <a:lnTo>
                  <a:pt x="1535509" y="1168532"/>
                </a:lnTo>
                <a:lnTo>
                  <a:pt x="1540338" y="1163704"/>
                </a:lnTo>
                <a:lnTo>
                  <a:pt x="1545167" y="1158875"/>
                </a:lnTo>
                <a:lnTo>
                  <a:pt x="1549995" y="1154046"/>
                </a:lnTo>
                <a:lnTo>
                  <a:pt x="1554824" y="1149218"/>
                </a:lnTo>
                <a:lnTo>
                  <a:pt x="1559653" y="1144389"/>
                </a:lnTo>
                <a:lnTo>
                  <a:pt x="1564481" y="1139560"/>
                </a:lnTo>
                <a:lnTo>
                  <a:pt x="1569310" y="1134732"/>
                </a:lnTo>
                <a:lnTo>
                  <a:pt x="1574139" y="1129903"/>
                </a:lnTo>
                <a:lnTo>
                  <a:pt x="1578967" y="1125074"/>
                </a:lnTo>
                <a:lnTo>
                  <a:pt x="1583796" y="1120246"/>
                </a:lnTo>
                <a:lnTo>
                  <a:pt x="1588624" y="1115417"/>
                </a:lnTo>
                <a:lnTo>
                  <a:pt x="1593453" y="1110589"/>
                </a:lnTo>
                <a:lnTo>
                  <a:pt x="1598282" y="1105760"/>
                </a:lnTo>
                <a:lnTo>
                  <a:pt x="1603110" y="1100931"/>
                </a:lnTo>
                <a:lnTo>
                  <a:pt x="1607939" y="1096103"/>
                </a:lnTo>
                <a:lnTo>
                  <a:pt x="1612768" y="1091274"/>
                </a:lnTo>
                <a:lnTo>
                  <a:pt x="1617596" y="1086445"/>
                </a:lnTo>
                <a:lnTo>
                  <a:pt x="1622425" y="1081617"/>
                </a:lnTo>
                <a:lnTo>
                  <a:pt x="1627254" y="1076788"/>
                </a:lnTo>
                <a:lnTo>
                  <a:pt x="1632082" y="1071959"/>
                </a:lnTo>
                <a:lnTo>
                  <a:pt x="1636911" y="1067131"/>
                </a:lnTo>
                <a:lnTo>
                  <a:pt x="1641740" y="1062302"/>
                </a:lnTo>
                <a:lnTo>
                  <a:pt x="1646568" y="1057473"/>
                </a:lnTo>
                <a:lnTo>
                  <a:pt x="1651397" y="1052645"/>
                </a:lnTo>
                <a:lnTo>
                  <a:pt x="1656226" y="1047816"/>
                </a:lnTo>
                <a:lnTo>
                  <a:pt x="1661054" y="1042988"/>
                </a:lnTo>
                <a:lnTo>
                  <a:pt x="1665883" y="1038159"/>
                </a:lnTo>
                <a:lnTo>
                  <a:pt x="1670711" y="1033330"/>
                </a:lnTo>
                <a:lnTo>
                  <a:pt x="1675540" y="1028502"/>
                </a:lnTo>
                <a:lnTo>
                  <a:pt x="1680369" y="1023673"/>
                </a:lnTo>
                <a:lnTo>
                  <a:pt x="1685197" y="1018844"/>
                </a:lnTo>
                <a:lnTo>
                  <a:pt x="1690026" y="1014016"/>
                </a:lnTo>
                <a:lnTo>
                  <a:pt x="1694855" y="1009187"/>
                </a:lnTo>
                <a:lnTo>
                  <a:pt x="1699683" y="1004358"/>
                </a:lnTo>
                <a:lnTo>
                  <a:pt x="1704512" y="999530"/>
                </a:lnTo>
                <a:lnTo>
                  <a:pt x="1709341" y="994701"/>
                </a:lnTo>
                <a:lnTo>
                  <a:pt x="1714169" y="989872"/>
                </a:lnTo>
                <a:lnTo>
                  <a:pt x="1718998" y="985044"/>
                </a:lnTo>
                <a:lnTo>
                  <a:pt x="1723827" y="980215"/>
                </a:lnTo>
                <a:lnTo>
                  <a:pt x="1728655" y="975386"/>
                </a:lnTo>
                <a:lnTo>
                  <a:pt x="1733484" y="970558"/>
                </a:lnTo>
                <a:lnTo>
                  <a:pt x="1738313" y="965729"/>
                </a:lnTo>
                <a:lnTo>
                  <a:pt x="1743141" y="960901"/>
                </a:lnTo>
                <a:lnTo>
                  <a:pt x="1747970" y="956072"/>
                </a:lnTo>
                <a:lnTo>
                  <a:pt x="1752798" y="951243"/>
                </a:lnTo>
                <a:lnTo>
                  <a:pt x="1757627" y="946415"/>
                </a:lnTo>
                <a:lnTo>
                  <a:pt x="1762456" y="941586"/>
                </a:lnTo>
                <a:lnTo>
                  <a:pt x="1767284" y="936757"/>
                </a:lnTo>
                <a:lnTo>
                  <a:pt x="1772113" y="931929"/>
                </a:lnTo>
                <a:lnTo>
                  <a:pt x="1776942" y="927100"/>
                </a:lnTo>
                <a:lnTo>
                  <a:pt x="1781770" y="922271"/>
                </a:lnTo>
                <a:lnTo>
                  <a:pt x="1786599" y="917443"/>
                </a:lnTo>
                <a:lnTo>
                  <a:pt x="1791428" y="912614"/>
                </a:lnTo>
                <a:lnTo>
                  <a:pt x="1796256" y="907785"/>
                </a:lnTo>
                <a:lnTo>
                  <a:pt x="1801085" y="902957"/>
                </a:lnTo>
                <a:lnTo>
                  <a:pt x="1805914" y="898128"/>
                </a:lnTo>
                <a:lnTo>
                  <a:pt x="1810742" y="893299"/>
                </a:lnTo>
                <a:lnTo>
                  <a:pt x="1815571" y="888471"/>
                </a:lnTo>
                <a:lnTo>
                  <a:pt x="1820399" y="883642"/>
                </a:lnTo>
                <a:lnTo>
                  <a:pt x="1825228" y="878814"/>
                </a:lnTo>
                <a:lnTo>
                  <a:pt x="1830057" y="873985"/>
                </a:lnTo>
                <a:lnTo>
                  <a:pt x="1834885" y="869156"/>
                </a:lnTo>
                <a:lnTo>
                  <a:pt x="1839714" y="864328"/>
                </a:lnTo>
                <a:lnTo>
                  <a:pt x="1844543" y="859499"/>
                </a:lnTo>
                <a:lnTo>
                  <a:pt x="1849371" y="854670"/>
                </a:lnTo>
                <a:lnTo>
                  <a:pt x="1854200" y="849842"/>
                </a:lnTo>
                <a:lnTo>
                  <a:pt x="1859029" y="845013"/>
                </a:lnTo>
                <a:lnTo>
                  <a:pt x="1863857" y="840184"/>
                </a:lnTo>
                <a:lnTo>
                  <a:pt x="1868686" y="835356"/>
                </a:lnTo>
                <a:lnTo>
                  <a:pt x="1873515" y="830527"/>
                </a:lnTo>
                <a:lnTo>
                  <a:pt x="1878343" y="825698"/>
                </a:lnTo>
                <a:lnTo>
                  <a:pt x="1883172" y="820870"/>
                </a:lnTo>
                <a:lnTo>
                  <a:pt x="1888001" y="816041"/>
                </a:lnTo>
                <a:lnTo>
                  <a:pt x="1892829" y="811212"/>
                </a:lnTo>
                <a:lnTo>
                  <a:pt x="1897658" y="806384"/>
                </a:lnTo>
                <a:lnTo>
                  <a:pt x="1902486" y="801555"/>
                </a:lnTo>
                <a:lnTo>
                  <a:pt x="1907315" y="796727"/>
                </a:lnTo>
                <a:lnTo>
                  <a:pt x="1912144" y="791898"/>
                </a:lnTo>
                <a:lnTo>
                  <a:pt x="1916972" y="787069"/>
                </a:lnTo>
                <a:lnTo>
                  <a:pt x="1921801" y="782241"/>
                </a:lnTo>
                <a:lnTo>
                  <a:pt x="1926630" y="777412"/>
                </a:lnTo>
                <a:lnTo>
                  <a:pt x="1931458" y="772583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4758A"/>
            </a:solidFill>
            <a:prstDash val="solid"/>
          </a:ln>
        </p:spPr>
      </p:sp>
      <p:sp>
        <p:nvSpPr>
          <p:cNvPr id="32" name="Õppuri kõver 1">
            <a:extLst xmlns:a="http://schemas.openxmlformats.org/drawingml/2006/main">
              <a:ext uri="{FF2B5EF4-FFF2-40B4-BE49-F238E27FC236}">
                <a16:creationId xmlns:a16="http://schemas.microsoft.com/office/drawing/2014/main" id="{F19A26E3-2053-4C08-8C75-B3496C722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7771" y="2209800"/>
            <a:ext cx="1931458" cy="3476625"/>
          </a:xfrm>
          <a:custGeom xmlns:a="http://schemas.openxmlformats.org/drawingml/2006/main">
            <a:pathLst>
              <a:path w="1931458" h="3476625">
                <a:moveTo>
                  <a:pt x="0" y="1931458"/>
                </a:moveTo>
                <a:lnTo>
                  <a:pt x="4829" y="1926630"/>
                </a:lnTo>
                <a:lnTo>
                  <a:pt x="9657" y="1921801"/>
                </a:lnTo>
                <a:lnTo>
                  <a:pt x="14486" y="1916972"/>
                </a:lnTo>
                <a:lnTo>
                  <a:pt x="19315" y="1912144"/>
                </a:lnTo>
                <a:lnTo>
                  <a:pt x="24143" y="1907315"/>
                </a:lnTo>
                <a:lnTo>
                  <a:pt x="28972" y="1902486"/>
                </a:lnTo>
                <a:lnTo>
                  <a:pt x="33801" y="1897658"/>
                </a:lnTo>
                <a:lnTo>
                  <a:pt x="38629" y="1892829"/>
                </a:lnTo>
                <a:lnTo>
                  <a:pt x="43458" y="1888001"/>
                </a:lnTo>
                <a:lnTo>
                  <a:pt x="48286" y="1883172"/>
                </a:lnTo>
                <a:lnTo>
                  <a:pt x="53115" y="1878343"/>
                </a:lnTo>
                <a:lnTo>
                  <a:pt x="57944" y="1873515"/>
                </a:lnTo>
                <a:lnTo>
                  <a:pt x="62772" y="1868686"/>
                </a:lnTo>
                <a:lnTo>
                  <a:pt x="67601" y="1863857"/>
                </a:lnTo>
                <a:lnTo>
                  <a:pt x="72430" y="1859029"/>
                </a:lnTo>
                <a:lnTo>
                  <a:pt x="77258" y="1854200"/>
                </a:lnTo>
                <a:lnTo>
                  <a:pt x="82087" y="1849371"/>
                </a:lnTo>
                <a:lnTo>
                  <a:pt x="86916" y="1844543"/>
                </a:lnTo>
                <a:lnTo>
                  <a:pt x="91744" y="1839714"/>
                </a:lnTo>
                <a:lnTo>
                  <a:pt x="96573" y="1834885"/>
                </a:lnTo>
                <a:lnTo>
                  <a:pt x="101402" y="1830057"/>
                </a:lnTo>
                <a:lnTo>
                  <a:pt x="106230" y="1825228"/>
                </a:lnTo>
                <a:lnTo>
                  <a:pt x="111059" y="1820399"/>
                </a:lnTo>
                <a:lnTo>
                  <a:pt x="115887" y="1815571"/>
                </a:lnTo>
                <a:lnTo>
                  <a:pt x="120716" y="1810742"/>
                </a:lnTo>
                <a:lnTo>
                  <a:pt x="125545" y="1805914"/>
                </a:lnTo>
                <a:lnTo>
                  <a:pt x="130373" y="1801085"/>
                </a:lnTo>
                <a:lnTo>
                  <a:pt x="135202" y="1796256"/>
                </a:lnTo>
                <a:lnTo>
                  <a:pt x="140031" y="1791428"/>
                </a:lnTo>
                <a:lnTo>
                  <a:pt x="144859" y="1786599"/>
                </a:lnTo>
                <a:lnTo>
                  <a:pt x="149688" y="1781770"/>
                </a:lnTo>
                <a:lnTo>
                  <a:pt x="154517" y="1776942"/>
                </a:lnTo>
                <a:lnTo>
                  <a:pt x="159345" y="1772113"/>
                </a:lnTo>
                <a:lnTo>
                  <a:pt x="164174" y="1767284"/>
                </a:lnTo>
                <a:lnTo>
                  <a:pt x="169003" y="1762456"/>
                </a:lnTo>
                <a:lnTo>
                  <a:pt x="173831" y="1757627"/>
                </a:lnTo>
                <a:lnTo>
                  <a:pt x="178660" y="1752798"/>
                </a:lnTo>
                <a:lnTo>
                  <a:pt x="183489" y="1747970"/>
                </a:lnTo>
                <a:lnTo>
                  <a:pt x="188317" y="1743141"/>
                </a:lnTo>
                <a:lnTo>
                  <a:pt x="193146" y="1738313"/>
                </a:lnTo>
                <a:lnTo>
                  <a:pt x="197974" y="1733484"/>
                </a:lnTo>
                <a:lnTo>
                  <a:pt x="202803" y="1728655"/>
                </a:lnTo>
                <a:lnTo>
                  <a:pt x="207632" y="1723827"/>
                </a:lnTo>
                <a:lnTo>
                  <a:pt x="212460" y="1718998"/>
                </a:lnTo>
                <a:lnTo>
                  <a:pt x="217289" y="1714169"/>
                </a:lnTo>
                <a:lnTo>
                  <a:pt x="222118" y="1709341"/>
                </a:lnTo>
                <a:lnTo>
                  <a:pt x="226946" y="1704512"/>
                </a:lnTo>
                <a:lnTo>
                  <a:pt x="231775" y="1699683"/>
                </a:lnTo>
                <a:lnTo>
                  <a:pt x="236604" y="1694855"/>
                </a:lnTo>
                <a:lnTo>
                  <a:pt x="241432" y="1690026"/>
                </a:lnTo>
                <a:lnTo>
                  <a:pt x="246261" y="1685197"/>
                </a:lnTo>
                <a:lnTo>
                  <a:pt x="251090" y="1680369"/>
                </a:lnTo>
                <a:lnTo>
                  <a:pt x="255918" y="1675540"/>
                </a:lnTo>
                <a:lnTo>
                  <a:pt x="260747" y="1670711"/>
                </a:lnTo>
                <a:lnTo>
                  <a:pt x="265576" y="1665883"/>
                </a:lnTo>
                <a:lnTo>
                  <a:pt x="270404" y="1661054"/>
                </a:lnTo>
                <a:lnTo>
                  <a:pt x="275233" y="1656226"/>
                </a:lnTo>
                <a:lnTo>
                  <a:pt x="280061" y="1651397"/>
                </a:lnTo>
                <a:lnTo>
                  <a:pt x="284890" y="1646568"/>
                </a:lnTo>
                <a:lnTo>
                  <a:pt x="289719" y="1641740"/>
                </a:lnTo>
                <a:lnTo>
                  <a:pt x="294547" y="1636911"/>
                </a:lnTo>
                <a:lnTo>
                  <a:pt x="299376" y="1632082"/>
                </a:lnTo>
                <a:lnTo>
                  <a:pt x="304205" y="1627254"/>
                </a:lnTo>
                <a:lnTo>
                  <a:pt x="309033" y="1622425"/>
                </a:lnTo>
                <a:lnTo>
                  <a:pt x="313862" y="1617596"/>
                </a:lnTo>
                <a:lnTo>
                  <a:pt x="318691" y="1612768"/>
                </a:lnTo>
                <a:lnTo>
                  <a:pt x="323519" y="1607939"/>
                </a:lnTo>
                <a:lnTo>
                  <a:pt x="328348" y="1603110"/>
                </a:lnTo>
                <a:lnTo>
                  <a:pt x="333177" y="1598282"/>
                </a:lnTo>
                <a:lnTo>
                  <a:pt x="338005" y="1593453"/>
                </a:lnTo>
                <a:lnTo>
                  <a:pt x="342834" y="1588624"/>
                </a:lnTo>
                <a:lnTo>
                  <a:pt x="347663" y="1583796"/>
                </a:lnTo>
                <a:lnTo>
                  <a:pt x="352491" y="1578967"/>
                </a:lnTo>
                <a:lnTo>
                  <a:pt x="357320" y="1574139"/>
                </a:lnTo>
                <a:lnTo>
                  <a:pt x="362148" y="1569310"/>
                </a:lnTo>
                <a:lnTo>
                  <a:pt x="366977" y="1564481"/>
                </a:lnTo>
                <a:lnTo>
                  <a:pt x="371806" y="1559653"/>
                </a:lnTo>
                <a:lnTo>
                  <a:pt x="376634" y="1554824"/>
                </a:lnTo>
                <a:lnTo>
                  <a:pt x="381463" y="1549995"/>
                </a:lnTo>
                <a:lnTo>
                  <a:pt x="386292" y="1545167"/>
                </a:lnTo>
                <a:lnTo>
                  <a:pt x="391120" y="1540338"/>
                </a:lnTo>
                <a:lnTo>
                  <a:pt x="395949" y="1535509"/>
                </a:lnTo>
                <a:lnTo>
                  <a:pt x="400778" y="1530681"/>
                </a:lnTo>
                <a:lnTo>
                  <a:pt x="405606" y="1525852"/>
                </a:lnTo>
                <a:lnTo>
                  <a:pt x="410435" y="1521023"/>
                </a:lnTo>
                <a:lnTo>
                  <a:pt x="415264" y="1516195"/>
                </a:lnTo>
                <a:lnTo>
                  <a:pt x="420092" y="1511366"/>
                </a:lnTo>
                <a:lnTo>
                  <a:pt x="424921" y="1506538"/>
                </a:lnTo>
                <a:lnTo>
                  <a:pt x="429749" y="1501709"/>
                </a:lnTo>
                <a:lnTo>
                  <a:pt x="434578" y="1496880"/>
                </a:lnTo>
                <a:lnTo>
                  <a:pt x="439407" y="1492052"/>
                </a:lnTo>
                <a:lnTo>
                  <a:pt x="444235" y="1487223"/>
                </a:lnTo>
                <a:lnTo>
                  <a:pt x="449064" y="1482394"/>
                </a:lnTo>
                <a:lnTo>
                  <a:pt x="453893" y="1477566"/>
                </a:lnTo>
                <a:lnTo>
                  <a:pt x="458721" y="1472737"/>
                </a:lnTo>
                <a:lnTo>
                  <a:pt x="463550" y="1467908"/>
                </a:lnTo>
                <a:lnTo>
                  <a:pt x="468379" y="1463080"/>
                </a:lnTo>
                <a:lnTo>
                  <a:pt x="473207" y="1458251"/>
                </a:lnTo>
                <a:lnTo>
                  <a:pt x="478036" y="1453422"/>
                </a:lnTo>
                <a:lnTo>
                  <a:pt x="482865" y="1448594"/>
                </a:lnTo>
                <a:lnTo>
                  <a:pt x="487693" y="1443765"/>
                </a:lnTo>
                <a:lnTo>
                  <a:pt x="492522" y="1438936"/>
                </a:lnTo>
                <a:lnTo>
                  <a:pt x="497351" y="1434108"/>
                </a:lnTo>
                <a:lnTo>
                  <a:pt x="502179" y="1429279"/>
                </a:lnTo>
                <a:lnTo>
                  <a:pt x="507008" y="1424451"/>
                </a:lnTo>
                <a:lnTo>
                  <a:pt x="511836" y="1419622"/>
                </a:lnTo>
                <a:lnTo>
                  <a:pt x="516665" y="1414793"/>
                </a:lnTo>
                <a:lnTo>
                  <a:pt x="521494" y="1409965"/>
                </a:lnTo>
                <a:lnTo>
                  <a:pt x="526322" y="1405136"/>
                </a:lnTo>
                <a:lnTo>
                  <a:pt x="531151" y="1400307"/>
                </a:lnTo>
                <a:lnTo>
                  <a:pt x="535980" y="1395479"/>
                </a:lnTo>
                <a:lnTo>
                  <a:pt x="540808" y="1390650"/>
                </a:lnTo>
                <a:lnTo>
                  <a:pt x="545637" y="1385821"/>
                </a:lnTo>
                <a:lnTo>
                  <a:pt x="550466" y="1380993"/>
                </a:lnTo>
                <a:lnTo>
                  <a:pt x="555294" y="1376164"/>
                </a:lnTo>
                <a:lnTo>
                  <a:pt x="560123" y="1371335"/>
                </a:lnTo>
                <a:lnTo>
                  <a:pt x="564952" y="1366507"/>
                </a:lnTo>
                <a:lnTo>
                  <a:pt x="569780" y="1361678"/>
                </a:lnTo>
                <a:lnTo>
                  <a:pt x="574609" y="1356849"/>
                </a:lnTo>
                <a:lnTo>
                  <a:pt x="579438" y="1352021"/>
                </a:lnTo>
                <a:lnTo>
                  <a:pt x="584266" y="1347192"/>
                </a:lnTo>
                <a:lnTo>
                  <a:pt x="589095" y="1342364"/>
                </a:lnTo>
                <a:lnTo>
                  <a:pt x="593923" y="1337535"/>
                </a:lnTo>
                <a:lnTo>
                  <a:pt x="598752" y="1332706"/>
                </a:lnTo>
                <a:lnTo>
                  <a:pt x="603581" y="1327878"/>
                </a:lnTo>
                <a:lnTo>
                  <a:pt x="608409" y="1323049"/>
                </a:lnTo>
                <a:lnTo>
                  <a:pt x="613238" y="1318220"/>
                </a:lnTo>
                <a:lnTo>
                  <a:pt x="618067" y="1313392"/>
                </a:lnTo>
                <a:lnTo>
                  <a:pt x="622895" y="1308563"/>
                </a:lnTo>
                <a:lnTo>
                  <a:pt x="627724" y="1303734"/>
                </a:lnTo>
                <a:lnTo>
                  <a:pt x="632553" y="1298906"/>
                </a:lnTo>
                <a:lnTo>
                  <a:pt x="637381" y="1294077"/>
                </a:lnTo>
                <a:lnTo>
                  <a:pt x="642210" y="1289248"/>
                </a:lnTo>
                <a:lnTo>
                  <a:pt x="647039" y="1284420"/>
                </a:lnTo>
                <a:lnTo>
                  <a:pt x="651867" y="1279591"/>
                </a:lnTo>
                <a:lnTo>
                  <a:pt x="656696" y="1274763"/>
                </a:lnTo>
                <a:lnTo>
                  <a:pt x="661524" y="1269934"/>
                </a:lnTo>
                <a:lnTo>
                  <a:pt x="666353" y="1265105"/>
                </a:lnTo>
                <a:lnTo>
                  <a:pt x="671182" y="1260277"/>
                </a:lnTo>
                <a:lnTo>
                  <a:pt x="676010" y="1255448"/>
                </a:lnTo>
                <a:lnTo>
                  <a:pt x="680839" y="1250619"/>
                </a:lnTo>
                <a:lnTo>
                  <a:pt x="685668" y="1245791"/>
                </a:lnTo>
                <a:lnTo>
                  <a:pt x="690496" y="1240962"/>
                </a:lnTo>
                <a:lnTo>
                  <a:pt x="695325" y="1236133"/>
                </a:lnTo>
                <a:lnTo>
                  <a:pt x="700154" y="1231305"/>
                </a:lnTo>
                <a:lnTo>
                  <a:pt x="704982" y="1226476"/>
                </a:lnTo>
                <a:lnTo>
                  <a:pt x="709811" y="1221647"/>
                </a:lnTo>
                <a:lnTo>
                  <a:pt x="714640" y="1216819"/>
                </a:lnTo>
                <a:lnTo>
                  <a:pt x="719468" y="1211990"/>
                </a:lnTo>
                <a:lnTo>
                  <a:pt x="724297" y="1207161"/>
                </a:lnTo>
                <a:lnTo>
                  <a:pt x="729126" y="1202333"/>
                </a:lnTo>
                <a:lnTo>
                  <a:pt x="733954" y="1197504"/>
                </a:lnTo>
                <a:lnTo>
                  <a:pt x="738783" y="1192676"/>
                </a:lnTo>
                <a:lnTo>
                  <a:pt x="743611" y="1187847"/>
                </a:lnTo>
                <a:lnTo>
                  <a:pt x="748440" y="1183018"/>
                </a:lnTo>
                <a:lnTo>
                  <a:pt x="753269" y="1178190"/>
                </a:lnTo>
                <a:lnTo>
                  <a:pt x="758097" y="1173361"/>
                </a:lnTo>
                <a:lnTo>
                  <a:pt x="762926" y="1168532"/>
                </a:lnTo>
                <a:lnTo>
                  <a:pt x="767755" y="1163704"/>
                </a:lnTo>
                <a:lnTo>
                  <a:pt x="772583" y="1158875"/>
                </a:lnTo>
                <a:lnTo>
                  <a:pt x="777412" y="1154046"/>
                </a:lnTo>
                <a:lnTo>
                  <a:pt x="782241" y="1149218"/>
                </a:lnTo>
                <a:lnTo>
                  <a:pt x="787069" y="1144389"/>
                </a:lnTo>
                <a:lnTo>
                  <a:pt x="791898" y="1139560"/>
                </a:lnTo>
                <a:lnTo>
                  <a:pt x="796727" y="1134732"/>
                </a:lnTo>
                <a:lnTo>
                  <a:pt x="801555" y="1129903"/>
                </a:lnTo>
                <a:lnTo>
                  <a:pt x="806384" y="1125074"/>
                </a:lnTo>
                <a:lnTo>
                  <a:pt x="811212" y="1120246"/>
                </a:lnTo>
                <a:lnTo>
                  <a:pt x="816041" y="1115417"/>
                </a:lnTo>
                <a:lnTo>
                  <a:pt x="820870" y="1110589"/>
                </a:lnTo>
                <a:lnTo>
                  <a:pt x="825698" y="1105760"/>
                </a:lnTo>
                <a:lnTo>
                  <a:pt x="830527" y="1100931"/>
                </a:lnTo>
                <a:lnTo>
                  <a:pt x="835356" y="1096103"/>
                </a:lnTo>
                <a:lnTo>
                  <a:pt x="840184" y="1091274"/>
                </a:lnTo>
                <a:lnTo>
                  <a:pt x="845013" y="1086445"/>
                </a:lnTo>
                <a:lnTo>
                  <a:pt x="849842" y="1081617"/>
                </a:lnTo>
                <a:lnTo>
                  <a:pt x="854670" y="1076788"/>
                </a:lnTo>
                <a:lnTo>
                  <a:pt x="859499" y="1071959"/>
                </a:lnTo>
                <a:lnTo>
                  <a:pt x="864328" y="1067131"/>
                </a:lnTo>
                <a:lnTo>
                  <a:pt x="869156" y="1062302"/>
                </a:lnTo>
                <a:lnTo>
                  <a:pt x="873985" y="1057473"/>
                </a:lnTo>
                <a:lnTo>
                  <a:pt x="878814" y="1052645"/>
                </a:lnTo>
                <a:lnTo>
                  <a:pt x="883642" y="1047816"/>
                </a:lnTo>
                <a:lnTo>
                  <a:pt x="888471" y="1042988"/>
                </a:lnTo>
                <a:lnTo>
                  <a:pt x="893299" y="1038159"/>
                </a:lnTo>
                <a:lnTo>
                  <a:pt x="898128" y="1033330"/>
                </a:lnTo>
                <a:lnTo>
                  <a:pt x="902957" y="1028502"/>
                </a:lnTo>
                <a:lnTo>
                  <a:pt x="907785" y="1023673"/>
                </a:lnTo>
                <a:lnTo>
                  <a:pt x="912614" y="1018844"/>
                </a:lnTo>
                <a:lnTo>
                  <a:pt x="917443" y="1014016"/>
                </a:lnTo>
                <a:lnTo>
                  <a:pt x="922271" y="1009187"/>
                </a:lnTo>
                <a:lnTo>
                  <a:pt x="927100" y="1004358"/>
                </a:lnTo>
                <a:lnTo>
                  <a:pt x="931929" y="999530"/>
                </a:lnTo>
                <a:lnTo>
                  <a:pt x="936757" y="994701"/>
                </a:lnTo>
                <a:lnTo>
                  <a:pt x="941586" y="989872"/>
                </a:lnTo>
                <a:lnTo>
                  <a:pt x="946415" y="985044"/>
                </a:lnTo>
                <a:lnTo>
                  <a:pt x="951243" y="980215"/>
                </a:lnTo>
                <a:lnTo>
                  <a:pt x="956072" y="975386"/>
                </a:lnTo>
                <a:lnTo>
                  <a:pt x="960901" y="970558"/>
                </a:lnTo>
                <a:lnTo>
                  <a:pt x="965729" y="965729"/>
                </a:lnTo>
                <a:lnTo>
                  <a:pt x="970558" y="960901"/>
                </a:lnTo>
                <a:lnTo>
                  <a:pt x="975386" y="956072"/>
                </a:lnTo>
                <a:lnTo>
                  <a:pt x="980215" y="951243"/>
                </a:lnTo>
                <a:lnTo>
                  <a:pt x="985044" y="946415"/>
                </a:lnTo>
                <a:lnTo>
                  <a:pt x="989872" y="941586"/>
                </a:lnTo>
                <a:lnTo>
                  <a:pt x="994701" y="936757"/>
                </a:lnTo>
                <a:lnTo>
                  <a:pt x="999530" y="931929"/>
                </a:lnTo>
                <a:lnTo>
                  <a:pt x="1004358" y="927100"/>
                </a:lnTo>
                <a:lnTo>
                  <a:pt x="1009187" y="922271"/>
                </a:lnTo>
                <a:lnTo>
                  <a:pt x="1014016" y="917443"/>
                </a:lnTo>
                <a:lnTo>
                  <a:pt x="1018844" y="912614"/>
                </a:lnTo>
                <a:lnTo>
                  <a:pt x="1023673" y="907785"/>
                </a:lnTo>
                <a:lnTo>
                  <a:pt x="1028502" y="902957"/>
                </a:lnTo>
                <a:lnTo>
                  <a:pt x="1033330" y="898128"/>
                </a:lnTo>
                <a:lnTo>
                  <a:pt x="1038159" y="893299"/>
                </a:lnTo>
                <a:lnTo>
                  <a:pt x="1042988" y="888471"/>
                </a:lnTo>
                <a:lnTo>
                  <a:pt x="1047816" y="883642"/>
                </a:lnTo>
                <a:lnTo>
                  <a:pt x="1052645" y="878814"/>
                </a:lnTo>
                <a:lnTo>
                  <a:pt x="1057473" y="873985"/>
                </a:lnTo>
                <a:lnTo>
                  <a:pt x="1062302" y="869156"/>
                </a:lnTo>
                <a:lnTo>
                  <a:pt x="1067131" y="864328"/>
                </a:lnTo>
                <a:lnTo>
                  <a:pt x="1071959" y="859499"/>
                </a:lnTo>
                <a:lnTo>
                  <a:pt x="1076788" y="854670"/>
                </a:lnTo>
                <a:lnTo>
                  <a:pt x="1081617" y="849842"/>
                </a:lnTo>
                <a:lnTo>
                  <a:pt x="1086445" y="845013"/>
                </a:lnTo>
                <a:lnTo>
                  <a:pt x="1091274" y="840184"/>
                </a:lnTo>
                <a:lnTo>
                  <a:pt x="1096103" y="835356"/>
                </a:lnTo>
                <a:lnTo>
                  <a:pt x="1100931" y="830527"/>
                </a:lnTo>
                <a:lnTo>
                  <a:pt x="1105760" y="825698"/>
                </a:lnTo>
                <a:lnTo>
                  <a:pt x="1110589" y="820870"/>
                </a:lnTo>
                <a:lnTo>
                  <a:pt x="1115417" y="816041"/>
                </a:lnTo>
                <a:lnTo>
                  <a:pt x="1120246" y="811212"/>
                </a:lnTo>
                <a:lnTo>
                  <a:pt x="1125074" y="806384"/>
                </a:lnTo>
                <a:lnTo>
                  <a:pt x="1129903" y="801555"/>
                </a:lnTo>
                <a:lnTo>
                  <a:pt x="1134732" y="796727"/>
                </a:lnTo>
                <a:lnTo>
                  <a:pt x="1139560" y="791898"/>
                </a:lnTo>
                <a:lnTo>
                  <a:pt x="1144389" y="787069"/>
                </a:lnTo>
                <a:lnTo>
                  <a:pt x="1149218" y="782241"/>
                </a:lnTo>
                <a:lnTo>
                  <a:pt x="1154046" y="777412"/>
                </a:lnTo>
                <a:lnTo>
                  <a:pt x="1158875" y="772583"/>
                </a:lnTo>
                <a:lnTo>
                  <a:pt x="1163704" y="767755"/>
                </a:lnTo>
                <a:lnTo>
                  <a:pt x="1168532" y="762926"/>
                </a:lnTo>
                <a:lnTo>
                  <a:pt x="1173361" y="758097"/>
                </a:lnTo>
                <a:lnTo>
                  <a:pt x="1178190" y="753269"/>
                </a:lnTo>
                <a:lnTo>
                  <a:pt x="1183018" y="748440"/>
                </a:lnTo>
                <a:lnTo>
                  <a:pt x="1187847" y="743611"/>
                </a:lnTo>
                <a:lnTo>
                  <a:pt x="1192676" y="738783"/>
                </a:lnTo>
                <a:lnTo>
                  <a:pt x="1197504" y="733954"/>
                </a:lnTo>
                <a:lnTo>
                  <a:pt x="1202333" y="729126"/>
                </a:lnTo>
                <a:lnTo>
                  <a:pt x="1207161" y="724297"/>
                </a:lnTo>
                <a:lnTo>
                  <a:pt x="1211990" y="719468"/>
                </a:lnTo>
                <a:lnTo>
                  <a:pt x="1216819" y="714640"/>
                </a:lnTo>
                <a:lnTo>
                  <a:pt x="1221647" y="709811"/>
                </a:lnTo>
                <a:lnTo>
                  <a:pt x="1226476" y="704982"/>
                </a:lnTo>
                <a:lnTo>
                  <a:pt x="1231305" y="700154"/>
                </a:lnTo>
                <a:lnTo>
                  <a:pt x="1236133" y="695325"/>
                </a:lnTo>
                <a:lnTo>
                  <a:pt x="1240962" y="690496"/>
                </a:lnTo>
                <a:lnTo>
                  <a:pt x="1245791" y="685668"/>
                </a:lnTo>
                <a:lnTo>
                  <a:pt x="1250619" y="680839"/>
                </a:lnTo>
                <a:lnTo>
                  <a:pt x="1255448" y="676010"/>
                </a:lnTo>
                <a:lnTo>
                  <a:pt x="1260277" y="671182"/>
                </a:lnTo>
                <a:lnTo>
                  <a:pt x="1265105" y="666353"/>
                </a:lnTo>
                <a:lnTo>
                  <a:pt x="1269934" y="661524"/>
                </a:lnTo>
                <a:lnTo>
                  <a:pt x="1274763" y="656696"/>
                </a:lnTo>
                <a:lnTo>
                  <a:pt x="1279591" y="651867"/>
                </a:lnTo>
                <a:lnTo>
                  <a:pt x="1284420" y="647039"/>
                </a:lnTo>
                <a:lnTo>
                  <a:pt x="1289248" y="642210"/>
                </a:lnTo>
                <a:lnTo>
                  <a:pt x="1294077" y="637381"/>
                </a:lnTo>
                <a:lnTo>
                  <a:pt x="1298906" y="632553"/>
                </a:lnTo>
                <a:lnTo>
                  <a:pt x="1303734" y="627724"/>
                </a:lnTo>
                <a:lnTo>
                  <a:pt x="1308563" y="622895"/>
                </a:lnTo>
                <a:lnTo>
                  <a:pt x="1313392" y="618067"/>
                </a:lnTo>
                <a:lnTo>
                  <a:pt x="1318220" y="613238"/>
                </a:lnTo>
                <a:lnTo>
                  <a:pt x="1323049" y="608409"/>
                </a:lnTo>
                <a:lnTo>
                  <a:pt x="1327878" y="603581"/>
                </a:lnTo>
                <a:lnTo>
                  <a:pt x="1332706" y="598752"/>
                </a:lnTo>
                <a:lnTo>
                  <a:pt x="1337535" y="593923"/>
                </a:lnTo>
                <a:lnTo>
                  <a:pt x="1342364" y="589095"/>
                </a:lnTo>
                <a:lnTo>
                  <a:pt x="1347192" y="584266"/>
                </a:lnTo>
                <a:lnTo>
                  <a:pt x="1352021" y="579437"/>
                </a:lnTo>
                <a:lnTo>
                  <a:pt x="1356849" y="574609"/>
                </a:lnTo>
                <a:lnTo>
                  <a:pt x="1361678" y="569780"/>
                </a:lnTo>
                <a:lnTo>
                  <a:pt x="1366507" y="564952"/>
                </a:lnTo>
                <a:lnTo>
                  <a:pt x="1371335" y="560123"/>
                </a:lnTo>
                <a:lnTo>
                  <a:pt x="1376164" y="555294"/>
                </a:lnTo>
                <a:lnTo>
                  <a:pt x="1380993" y="550466"/>
                </a:lnTo>
                <a:lnTo>
                  <a:pt x="1385821" y="545637"/>
                </a:lnTo>
                <a:lnTo>
                  <a:pt x="1390650" y="540808"/>
                </a:lnTo>
                <a:lnTo>
                  <a:pt x="1395479" y="535980"/>
                </a:lnTo>
                <a:lnTo>
                  <a:pt x="1400307" y="531151"/>
                </a:lnTo>
                <a:lnTo>
                  <a:pt x="1405136" y="526322"/>
                </a:lnTo>
                <a:lnTo>
                  <a:pt x="1409965" y="521494"/>
                </a:lnTo>
                <a:lnTo>
                  <a:pt x="1414793" y="516665"/>
                </a:lnTo>
                <a:lnTo>
                  <a:pt x="1419622" y="511836"/>
                </a:lnTo>
                <a:lnTo>
                  <a:pt x="1424451" y="507008"/>
                </a:lnTo>
                <a:lnTo>
                  <a:pt x="1429279" y="502179"/>
                </a:lnTo>
                <a:lnTo>
                  <a:pt x="1434108" y="497351"/>
                </a:lnTo>
                <a:lnTo>
                  <a:pt x="1438936" y="492522"/>
                </a:lnTo>
                <a:lnTo>
                  <a:pt x="1443765" y="487693"/>
                </a:lnTo>
                <a:lnTo>
                  <a:pt x="1448594" y="482865"/>
                </a:lnTo>
                <a:lnTo>
                  <a:pt x="1453422" y="478036"/>
                </a:lnTo>
                <a:lnTo>
                  <a:pt x="1458251" y="473207"/>
                </a:lnTo>
                <a:lnTo>
                  <a:pt x="1463080" y="468379"/>
                </a:lnTo>
                <a:lnTo>
                  <a:pt x="1467908" y="463550"/>
                </a:lnTo>
                <a:lnTo>
                  <a:pt x="1472737" y="458721"/>
                </a:lnTo>
                <a:lnTo>
                  <a:pt x="1477566" y="453893"/>
                </a:lnTo>
                <a:lnTo>
                  <a:pt x="1482394" y="449064"/>
                </a:lnTo>
                <a:lnTo>
                  <a:pt x="1487223" y="444235"/>
                </a:lnTo>
                <a:lnTo>
                  <a:pt x="1492052" y="439407"/>
                </a:lnTo>
                <a:lnTo>
                  <a:pt x="1496880" y="434578"/>
                </a:lnTo>
                <a:lnTo>
                  <a:pt x="1501709" y="429749"/>
                </a:lnTo>
                <a:lnTo>
                  <a:pt x="1506537" y="424921"/>
                </a:lnTo>
                <a:lnTo>
                  <a:pt x="1511366" y="420092"/>
                </a:lnTo>
                <a:lnTo>
                  <a:pt x="1516195" y="415264"/>
                </a:lnTo>
                <a:lnTo>
                  <a:pt x="1521023" y="410435"/>
                </a:lnTo>
                <a:lnTo>
                  <a:pt x="1525852" y="405606"/>
                </a:lnTo>
                <a:lnTo>
                  <a:pt x="1530681" y="400778"/>
                </a:lnTo>
                <a:lnTo>
                  <a:pt x="1535509" y="395949"/>
                </a:lnTo>
                <a:lnTo>
                  <a:pt x="1540338" y="391120"/>
                </a:lnTo>
                <a:lnTo>
                  <a:pt x="1545167" y="386292"/>
                </a:lnTo>
                <a:lnTo>
                  <a:pt x="1549995" y="381463"/>
                </a:lnTo>
                <a:lnTo>
                  <a:pt x="1554824" y="376634"/>
                </a:lnTo>
                <a:lnTo>
                  <a:pt x="1559653" y="371806"/>
                </a:lnTo>
                <a:lnTo>
                  <a:pt x="1564481" y="366977"/>
                </a:lnTo>
                <a:lnTo>
                  <a:pt x="1569310" y="362148"/>
                </a:lnTo>
                <a:lnTo>
                  <a:pt x="1574139" y="357320"/>
                </a:lnTo>
                <a:lnTo>
                  <a:pt x="1578967" y="352491"/>
                </a:lnTo>
                <a:lnTo>
                  <a:pt x="1583796" y="347663"/>
                </a:lnTo>
                <a:lnTo>
                  <a:pt x="1588624" y="342834"/>
                </a:lnTo>
                <a:lnTo>
                  <a:pt x="1593453" y="338005"/>
                </a:lnTo>
                <a:lnTo>
                  <a:pt x="1598282" y="333177"/>
                </a:lnTo>
                <a:lnTo>
                  <a:pt x="1603110" y="328348"/>
                </a:lnTo>
                <a:lnTo>
                  <a:pt x="1607939" y="323519"/>
                </a:lnTo>
                <a:lnTo>
                  <a:pt x="1612768" y="318691"/>
                </a:lnTo>
                <a:lnTo>
                  <a:pt x="1617596" y="313862"/>
                </a:lnTo>
                <a:lnTo>
                  <a:pt x="1622425" y="309033"/>
                </a:lnTo>
                <a:lnTo>
                  <a:pt x="1627254" y="304205"/>
                </a:lnTo>
                <a:lnTo>
                  <a:pt x="1632082" y="299376"/>
                </a:lnTo>
                <a:lnTo>
                  <a:pt x="1636911" y="294547"/>
                </a:lnTo>
                <a:lnTo>
                  <a:pt x="1641740" y="289719"/>
                </a:lnTo>
                <a:lnTo>
                  <a:pt x="1646568" y="284890"/>
                </a:lnTo>
                <a:lnTo>
                  <a:pt x="1651397" y="280061"/>
                </a:lnTo>
                <a:lnTo>
                  <a:pt x="1656226" y="275233"/>
                </a:lnTo>
                <a:lnTo>
                  <a:pt x="1661054" y="270404"/>
                </a:lnTo>
                <a:lnTo>
                  <a:pt x="1665883" y="265576"/>
                </a:lnTo>
                <a:lnTo>
                  <a:pt x="1670711" y="260747"/>
                </a:lnTo>
                <a:lnTo>
                  <a:pt x="1675540" y="255918"/>
                </a:lnTo>
                <a:lnTo>
                  <a:pt x="1680369" y="251090"/>
                </a:lnTo>
                <a:lnTo>
                  <a:pt x="1685197" y="246261"/>
                </a:lnTo>
                <a:lnTo>
                  <a:pt x="1690026" y="241432"/>
                </a:lnTo>
                <a:lnTo>
                  <a:pt x="1694855" y="236604"/>
                </a:lnTo>
                <a:lnTo>
                  <a:pt x="1699683" y="231775"/>
                </a:lnTo>
                <a:lnTo>
                  <a:pt x="1704512" y="226946"/>
                </a:lnTo>
                <a:lnTo>
                  <a:pt x="1709341" y="222118"/>
                </a:lnTo>
                <a:lnTo>
                  <a:pt x="1714169" y="217289"/>
                </a:lnTo>
                <a:lnTo>
                  <a:pt x="1718998" y="212460"/>
                </a:lnTo>
                <a:lnTo>
                  <a:pt x="1723827" y="207632"/>
                </a:lnTo>
                <a:lnTo>
                  <a:pt x="1728655" y="202803"/>
                </a:lnTo>
                <a:lnTo>
                  <a:pt x="1733484" y="197974"/>
                </a:lnTo>
                <a:lnTo>
                  <a:pt x="1738313" y="193146"/>
                </a:lnTo>
                <a:lnTo>
                  <a:pt x="1743141" y="188317"/>
                </a:lnTo>
                <a:lnTo>
                  <a:pt x="1747970" y="183489"/>
                </a:lnTo>
                <a:lnTo>
                  <a:pt x="1752798" y="178660"/>
                </a:lnTo>
                <a:lnTo>
                  <a:pt x="1757627" y="173831"/>
                </a:lnTo>
                <a:lnTo>
                  <a:pt x="1762456" y="169003"/>
                </a:lnTo>
                <a:lnTo>
                  <a:pt x="1767284" y="164174"/>
                </a:lnTo>
                <a:lnTo>
                  <a:pt x="1772113" y="159345"/>
                </a:lnTo>
                <a:lnTo>
                  <a:pt x="1776942" y="154517"/>
                </a:lnTo>
                <a:lnTo>
                  <a:pt x="1781770" y="149688"/>
                </a:lnTo>
                <a:lnTo>
                  <a:pt x="1786599" y="144859"/>
                </a:lnTo>
                <a:lnTo>
                  <a:pt x="1791428" y="140031"/>
                </a:lnTo>
                <a:lnTo>
                  <a:pt x="1796256" y="135202"/>
                </a:lnTo>
                <a:lnTo>
                  <a:pt x="1801085" y="130373"/>
                </a:lnTo>
                <a:lnTo>
                  <a:pt x="1805914" y="125545"/>
                </a:lnTo>
                <a:lnTo>
                  <a:pt x="1810742" y="120716"/>
                </a:lnTo>
                <a:lnTo>
                  <a:pt x="1815571" y="115888"/>
                </a:lnTo>
                <a:lnTo>
                  <a:pt x="1820399" y="111059"/>
                </a:lnTo>
                <a:lnTo>
                  <a:pt x="1825228" y="106230"/>
                </a:lnTo>
                <a:lnTo>
                  <a:pt x="1830057" y="101402"/>
                </a:lnTo>
                <a:lnTo>
                  <a:pt x="1834885" y="96573"/>
                </a:lnTo>
                <a:lnTo>
                  <a:pt x="1839714" y="91744"/>
                </a:lnTo>
                <a:lnTo>
                  <a:pt x="1844543" y="86916"/>
                </a:lnTo>
                <a:lnTo>
                  <a:pt x="1849371" y="82087"/>
                </a:lnTo>
                <a:lnTo>
                  <a:pt x="1854200" y="77258"/>
                </a:lnTo>
                <a:lnTo>
                  <a:pt x="1859029" y="72430"/>
                </a:lnTo>
                <a:lnTo>
                  <a:pt x="1863857" y="67601"/>
                </a:lnTo>
                <a:lnTo>
                  <a:pt x="1868686" y="62772"/>
                </a:lnTo>
                <a:lnTo>
                  <a:pt x="1873515" y="57944"/>
                </a:lnTo>
                <a:lnTo>
                  <a:pt x="1878343" y="53115"/>
                </a:lnTo>
                <a:lnTo>
                  <a:pt x="1883172" y="48286"/>
                </a:lnTo>
                <a:lnTo>
                  <a:pt x="1888001" y="43458"/>
                </a:lnTo>
                <a:lnTo>
                  <a:pt x="1892829" y="38629"/>
                </a:lnTo>
                <a:lnTo>
                  <a:pt x="1897658" y="33801"/>
                </a:lnTo>
                <a:lnTo>
                  <a:pt x="1902486" y="28972"/>
                </a:lnTo>
                <a:lnTo>
                  <a:pt x="1907315" y="24143"/>
                </a:lnTo>
                <a:lnTo>
                  <a:pt x="1912144" y="19315"/>
                </a:lnTo>
                <a:lnTo>
                  <a:pt x="1916972" y="14486"/>
                </a:lnTo>
                <a:lnTo>
                  <a:pt x="1921801" y="9657"/>
                </a:lnTo>
                <a:lnTo>
                  <a:pt x="1926630" y="4829"/>
                </a:lnTo>
                <a:lnTo>
                  <a:pt x="1931458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397A59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703412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A3F3308B-C662-47C8-87F5-E6FA6F31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b nihutab sirget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CFC40D2E-F292-4C8F-A729-DB90EBCF7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94DD3A5A-8F4C-47EA-9CC4-BEE91254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56D1CAB5-77D2-40F7-A676-555CAC99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1A69EA0A-C628-428D-86C8-3EE822357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Alustustasu tõuseb 2 € võrra.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45D20BF5-D506-4103-9908-485952EA8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Lisakilomeetri hind jääb 1 €.</a:t>
            </a:r>
          </a:p>
        </p:txBody>
      </p:sp>
    </p:spTree>
    <p:extLst>
      <p:ext uri="{BB962C8B-B14F-4D97-AF65-F5344CB8AC3E}">
        <p14:creationId xmlns:p14="http://schemas.microsoft.com/office/powerpoint/2010/main" val="893331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9BE469A6-80C1-4FC3-BCDE-C0291B0F7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enda hinnamudel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D688CA12-3EE3-45CC-A836-DA380087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F01940F-216C-43A8-9C0E-BBA2985E2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DC6D8682-F4A0-478C-8CF8-C35DDABC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7C81B5B2-78C5-4069-8B88-8B4FE42BF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Alustustasu 3 €, kilomeeter 2 €.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79B6FA0F-7677-418C-9C5A-4474D718E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Kirjuta valem ja leia 4 km hind.</a:t>
            </a:r>
          </a:p>
        </p:txBody>
      </p:sp>
    </p:spTree>
    <p:extLst>
      <p:ext uri="{BB962C8B-B14F-4D97-AF65-F5344CB8AC3E}">
        <p14:creationId xmlns:p14="http://schemas.microsoft.com/office/powerpoint/2010/main" val="4692839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2026-10-13T21:05:44.6460000Z</dcterms:created>
  <dcterms:modified xsi:type="dcterms:W3CDTF">2026-10-13T21:05:44.6460000Z</dcterms:modified>
</coreProperties>
</file>