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c480d2451b4eea" /><Relationship Type="http://schemas.openxmlformats.org/officeDocument/2006/relationships/extended-properties" Target="/docProps/app.xml" Id="R208a7370db64457d" /><Relationship Type="http://schemas.openxmlformats.org/officeDocument/2006/relationships/officeDocument" Target="/ppt/presentation.xml" Id="R5a2ced2c7de249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60fd8c7f334ad7"/>
  </p:sldMasterIdLst>
  <p:notesMasterIdLst>
    <p:notesMasterId xmlns:r="http://schemas.openxmlformats.org/officeDocument/2006/relationships" r:id="Rc16f997d77574ad1"/>
  </p:notesMasterIdLst>
  <p:sldIdLst>
    <p:sldId xmlns:r="http://schemas.openxmlformats.org/officeDocument/2006/relationships" id="256" r:id="R54d216b8168e452b"/>
    <p:sldId xmlns:r="http://schemas.openxmlformats.org/officeDocument/2006/relationships" id="257" r:id="R8e03ea14503c48ef"/>
    <p:sldId xmlns:r="http://schemas.openxmlformats.org/officeDocument/2006/relationships" id="258" r:id="Rd383c9db5daa46d6"/>
    <p:sldId xmlns:r="http://schemas.openxmlformats.org/officeDocument/2006/relationships" id="259" r:id="Rc51c52712d204960"/>
    <p:sldId xmlns:r="http://schemas.openxmlformats.org/officeDocument/2006/relationships" id="260" r:id="R2ac71d4d697c49f6"/>
    <p:sldId xmlns:r="http://schemas.openxmlformats.org/officeDocument/2006/relationships" id="261" r:id="R423c8a0ec13b4df8"/>
    <p:sldId xmlns:r="http://schemas.openxmlformats.org/officeDocument/2006/relationships" id="262" r:id="R1e277475c51c4f22"/>
    <p:sldId xmlns:r="http://schemas.openxmlformats.org/officeDocument/2006/relationships" id="263" r:id="R699cd476cd2a4c32"/>
    <p:sldId xmlns:r="http://schemas.openxmlformats.org/officeDocument/2006/relationships" id="264" r:id="R089fe507abf442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3b5e587f0f49b9" /><Relationship Type="http://schemas.openxmlformats.org/officeDocument/2006/relationships/slideMaster" Target="/ppt/slideMasters/slideMaster1.xml" Id="R8e60fd8c7f334ad7" /><Relationship Type="http://schemas.openxmlformats.org/officeDocument/2006/relationships/notesMaster" Target="/ppt/notesMasters/notesMaster1.xml" Id="Rc16f997d77574ad1" /><Relationship Type="http://schemas.openxmlformats.org/officeDocument/2006/relationships/presProps" Target="/ppt/presProps.xml" Id="R8f94bf00a3d444da" /><Relationship Type="http://schemas.openxmlformats.org/officeDocument/2006/relationships/tableStyles" Target="/ppt/tableStyles.xml" Id="R60dc0e01fcf342ce" /><Relationship Type="http://schemas.openxmlformats.org/officeDocument/2006/relationships/slide" Target="/ppt/slides/slide1.xml" Id="R54d216b8168e452b" /><Relationship Type="http://schemas.openxmlformats.org/officeDocument/2006/relationships/slide" Target="/ppt/slides/slide2.xml" Id="R8e03ea14503c48ef" /><Relationship Type="http://schemas.openxmlformats.org/officeDocument/2006/relationships/slide" Target="/ppt/slides/slide3.xml" Id="Rd383c9db5daa46d6" /><Relationship Type="http://schemas.openxmlformats.org/officeDocument/2006/relationships/slide" Target="/ppt/slides/slide4.xml" Id="Rc51c52712d204960" /><Relationship Type="http://schemas.openxmlformats.org/officeDocument/2006/relationships/slide" Target="/ppt/slides/slide5.xml" Id="R2ac71d4d697c49f6" /><Relationship Type="http://schemas.openxmlformats.org/officeDocument/2006/relationships/slide" Target="/ppt/slides/slide6.xml" Id="R423c8a0ec13b4df8" /><Relationship Type="http://schemas.openxmlformats.org/officeDocument/2006/relationships/slide" Target="/ppt/slides/slide7.xml" Id="R1e277475c51c4f22" /><Relationship Type="http://schemas.openxmlformats.org/officeDocument/2006/relationships/slide" Target="/ppt/slides/slide8.xml" Id="R699cd476cd2a4c32" /><Relationship Type="http://schemas.openxmlformats.org/officeDocument/2006/relationships/slide" Target="/ppt/slides/slide9.xml" Id="R089fe507abf442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4f57b24fbe48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864aad6e1e4097" /><Relationship Type="http://schemas.openxmlformats.org/officeDocument/2006/relationships/notesMaster" Target="/ppt/notesMasters/notesMaster1.xml" Id="Re2a5263df85645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853808867a4a34" /><Relationship Type="http://schemas.openxmlformats.org/officeDocument/2006/relationships/notesMaster" Target="/ppt/notesMasters/notesMaster1.xml" Id="R41a930a07d314b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06848ba65240bf" /><Relationship Type="http://schemas.openxmlformats.org/officeDocument/2006/relationships/notesMaster" Target="/ppt/notesMasters/notesMaster1.xml" Id="Rcf9ddaeb1ae34f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fe3c19999f4dd7" /><Relationship Type="http://schemas.openxmlformats.org/officeDocument/2006/relationships/notesMaster" Target="/ppt/notesMasters/notesMaster1.xml" Id="Rbc000cec99ff45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98506c0817476e" /><Relationship Type="http://schemas.openxmlformats.org/officeDocument/2006/relationships/notesMaster" Target="/ppt/notesMasters/notesMaster1.xml" Id="Ra9124da1500445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6953fba18f4dda" /><Relationship Type="http://schemas.openxmlformats.org/officeDocument/2006/relationships/notesMaster" Target="/ppt/notesMasters/notesMaster1.xml" Id="R869f5943ce2d4f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01ab3faeda4efb" /><Relationship Type="http://schemas.openxmlformats.org/officeDocument/2006/relationships/notesMaster" Target="/ppt/notesMasters/notesMaster1.xml" Id="Rc4ccb8505e5845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f977ab31ac1413b" /><Relationship Type="http://schemas.openxmlformats.org/officeDocument/2006/relationships/notesMaster" Target="/ppt/notesMasters/notesMaster1.xml" Id="R86d94406e42c40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c559f6e8a34eb6" /><Relationship Type="http://schemas.openxmlformats.org/officeDocument/2006/relationships/notesMaster" Target="/ppt/notesMasters/notesMaster1.xml" Id="R3fd4e38e747d4e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Pilt kujutab õpilasi punktidena. Täpne jaotus on teada, päris kasutusandmeid ei esitata.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Kõigepealt tervik 24, siis osa 6. Õppijad võivad jagada hulga neljaks kuueseks rühmaks.</a:t>
            </a:r>
          </a:p>
          <a:p xmlns:a="http://schemas.openxmlformats.org/drawingml/2006/main">
            <a:r>
              <a:t>Vastus: Jah, 6/24 = 1/4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on osamäära teine esitus. Ei väideta, et klassis oli 100 õpilast.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Tervik on selles ülesandes kogu klass. Erinevates olukordades võib tervik muutuda.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Esimene küsib osa, teine osamäära. Teise ülesande tervik on klassi kõik 30 õpilast. Eelteadmised: hariliku murru taandamine ja laiendamine.</a:t>
            </a:r>
          </a:p>
          <a:p xmlns:a="http://schemas.openxmlformats.org/drawingml/2006/main">
            <a:r>
              <a:t>Vastus: 12; 40%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Küsi, miks esimeses on vastuseks arv ja teises protsent. Jagame lugeja ja nimetaja 6-ga, siis korrutame mõlemad 20-ga. Nimetajaga 100 murd näitab sajandikke ehk protsente.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Sama osa absoluutarv võib erineva terviku puhul tähendada eri osamäära.</a:t>
            </a:r>
          </a:p>
          <a:p xmlns:a="http://schemas.openxmlformats.org/drawingml/2006/main">
            <a:r>
              <a:t>Vastus: Esimeses 25%, teises 50%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Terviku nimetamine on tähtsam kui valemi päheõppimine.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Vastus 25%. Kui õppija jagab 20 viiega, palu osale ja tervikule pildil osutada.</a:t>
            </a:r>
          </a:p>
          <a:p xmlns:a="http://schemas.openxmlformats.org/drawingml/2006/main">
            <a:r>
              <a:t>Vastus: Tervik 20 õpilast; 5/20 = 25%</a:t>
            </a:r>
          </a:p>
          <a:p xmlns:a="http://schemas.openxmlformats.org/drawingml/2006/main">
            <a:r>
              <a:t>Õpieesmärk: Nimetan terviku ning seon 25 protsenti neljandikuga.</a:t>
            </a:r>
          </a:p>
          <a:p xmlns:a="http://schemas.openxmlformats.org/drawingml/2006/main">
            <a:r>
              <a:t>Ulatus: Protsendi tähendus ja lihtne osamäär. Protsendimuutust ei õpetata.</a:t>
            </a:r>
          </a:p>
          <a:p xmlns:a="http://schemas.openxmlformats.org/drawingml/2006/main">
            <a:r>
              <a:t>6. klass.</a:t>
            </a:r>
          </a:p>
          <a:p xmlns:a="http://schemas.openxmlformats.org/drawingml/2006/main">
            <a:r>
              <a:t>modules/05-algklassid/05.54-klass-6-protsent.md</a:t>
            </a:r>
          </a:p>
          <a:p xmlns:a="http://schemas.openxmlformats.org/drawingml/2006/main">
            <a:r>
              <a:t>SHA-256: 560111451959fab5f47bd78a4e73653335cf759ffe48fe5ff54a5bdd72e7d31a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7ac97df6254e2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f7b27f5abd417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3c2bc6050844b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beb56707994eb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b942aa3c164a8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28e1bd13f94f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03AA40-0696-4E13-BADB-04FC0FDB65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31E2418-4E2F-4EB8-B3D0-908A86173E9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68D6857-E2BC-461E-ACC3-FE208D9558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A763652-AF42-41E7-87B2-9682C5A146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6689A47-396C-43A1-9C82-1B65B70C2C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1C7C209-AA00-40E3-A6E3-31D5A1CB3A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FCC1369-0309-46CA-97F8-E7E1A3643D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A8BE51C-3CD9-4E6B-960C-8EAC87F8807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FCB1396-F34C-45A3-99C6-D9723E3C67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DEBF438-972D-46EC-97F4-E5DF0A71AB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dd35b583d0495c" /><Relationship Type="http://schemas.openxmlformats.org/officeDocument/2006/relationships/slideLayout" Target="/ppt/slideLayouts/slideLayout1.xml" Id="R696c7eb4e7c943b0" /><Relationship Type="http://schemas.openxmlformats.org/officeDocument/2006/relationships/slideLayout" Target="/ppt/slideLayouts/slideLayout2.xml" Id="R63326ac779984872" /><Relationship Type="http://schemas.openxmlformats.org/officeDocument/2006/relationships/slideLayout" Target="/ppt/slideLayouts/slideLayout3.xml" Id="R311d6e1bd80147d7" /><Relationship Type="http://schemas.openxmlformats.org/officeDocument/2006/relationships/slideLayout" Target="/ppt/slideLayouts/slideLayout4.xml" Id="R293e99526bfd4d72" /><Relationship Type="http://schemas.openxmlformats.org/officeDocument/2006/relationships/slideLayout" Target="/ppt/slideLayouts/slideLayout5.xml" Id="Rf06aa9acc7ca41b4" /><Relationship Type="http://schemas.openxmlformats.org/officeDocument/2006/relationships/slideLayout" Target="/ppt/slideLayouts/slideLayout6.xml" Id="R5b04a9c275b84e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6c7eb4e7c943b0"/>
    <p:sldLayoutId xmlns:r="http://schemas.openxmlformats.org/officeDocument/2006/relationships" id="2147483650" r:id="R63326ac779984872"/>
    <p:sldLayoutId xmlns:r="http://schemas.openxmlformats.org/officeDocument/2006/relationships" id="2147483651" r:id="R311d6e1bd80147d7"/>
    <p:sldLayoutId xmlns:r="http://schemas.openxmlformats.org/officeDocument/2006/relationships" id="2147483652" r:id="R293e99526bfd4d72"/>
    <p:sldLayoutId xmlns:r="http://schemas.openxmlformats.org/officeDocument/2006/relationships" id="2147483653" r:id="Rf06aa9acc7ca41b4"/>
    <p:sldLayoutId xmlns:r="http://schemas.openxmlformats.org/officeDocument/2006/relationships" id="2147483654" r:id="R5b04a9c275b84e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5e693e46114a81" /><Relationship Type="http://schemas.openxmlformats.org/officeDocument/2006/relationships/notesSlide" Target="/ppt/notesSlides/notesSlide1.xml" Id="Rd9b45d1bc2e447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5bda78e0b44bbe" /><Relationship Type="http://schemas.openxmlformats.org/officeDocument/2006/relationships/notesSlide" Target="/ppt/notesSlides/notesSlide2.xml" Id="Rece86bedd4eb47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87a024f16a4602" /><Relationship Type="http://schemas.openxmlformats.org/officeDocument/2006/relationships/notesSlide" Target="/ppt/notesSlides/notesSlide3.xml" Id="Rc37f45adaf3541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aa73d5c72e4fa1" /><Relationship Type="http://schemas.openxmlformats.org/officeDocument/2006/relationships/notesSlide" Target="/ppt/notesSlides/notesSlide4.xml" Id="R45d63ed6c18941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1b38b8bfdc4df1" /><Relationship Type="http://schemas.openxmlformats.org/officeDocument/2006/relationships/notesSlide" Target="/ppt/notesSlides/notesSlide5.xml" Id="Ra7887937d25d4e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69e6cf361f47e1" /><Relationship Type="http://schemas.openxmlformats.org/officeDocument/2006/relationships/notesSlide" Target="/ppt/notesSlides/notesSlide6.xml" Id="Raa09bd7360a145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1a8ef1d2604df9" /><Relationship Type="http://schemas.openxmlformats.org/officeDocument/2006/relationships/notesSlide" Target="/ppt/notesSlides/notesSlide7.xml" Id="Rd6385cdfb42645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7668895d5e483f" /><Relationship Type="http://schemas.openxmlformats.org/officeDocument/2006/relationships/notesSlide" Target="/ppt/notesSlides/notesSlide8.xml" Id="R6f5d98bc791640e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0f73a28bc74dcd" /><Relationship Type="http://schemas.openxmlformats.org/officeDocument/2006/relationships/notesSlide" Target="/ppt/notesSlides/notesSlide9.xml" Id="R3b5812a9586f41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ekst">
            <a:extLst xmlns:a="http://schemas.openxmlformats.org/drawingml/2006/main">
              <a:ext uri="{FF2B5EF4-FFF2-40B4-BE49-F238E27FC236}">
                <a16:creationId xmlns:a16="http://schemas.microsoft.com/office/drawing/2014/main" id="{6AAD98B0-5D62-4784-BE95-5C51A138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paljud tulid rattaga?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7148D6DE-E38E-4B57-8BE6-6A4AFE01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67A6DE2C-F8B6-4E03-A10B-E4F8D8B8B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B93F77EF-5811-4132-AA73-AC7E0320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D9704B59-F3C3-4540-9FC2-D9246C998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24 õpilast. Neist 6 rattaga.</a:t>
            </a:r>
          </a:p>
        </p:txBody>
      </p:sp>
      <p:sp>
        <p:nvSpPr>
          <p:cNvPr id="6" name="Õpilane">
            <a:extLst xmlns:a="http://schemas.openxmlformats.org/drawingml/2006/main">
              <a:ext uri="{FF2B5EF4-FFF2-40B4-BE49-F238E27FC236}">
                <a16:creationId xmlns:a16="http://schemas.microsoft.com/office/drawing/2014/main" id="{DB6B8DA2-CFF2-4F2D-B264-40FA4FAA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" name="Õpilane">
            <a:extLst xmlns:a="http://schemas.openxmlformats.org/drawingml/2006/main">
              <a:ext uri="{FF2B5EF4-FFF2-40B4-BE49-F238E27FC236}">
                <a16:creationId xmlns:a16="http://schemas.microsoft.com/office/drawing/2014/main" id="{E7EECACE-2692-4EF4-8E5A-A78BDDDA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" name="Õpilane">
            <a:extLst xmlns:a="http://schemas.openxmlformats.org/drawingml/2006/main">
              <a:ext uri="{FF2B5EF4-FFF2-40B4-BE49-F238E27FC236}">
                <a16:creationId xmlns:a16="http://schemas.microsoft.com/office/drawing/2014/main" id="{DEC67251-BCB0-44BC-B9AD-D624F8E6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Õpilane">
            <a:extLst xmlns:a="http://schemas.openxmlformats.org/drawingml/2006/main">
              <a:ext uri="{FF2B5EF4-FFF2-40B4-BE49-F238E27FC236}">
                <a16:creationId xmlns:a16="http://schemas.microsoft.com/office/drawing/2014/main" id="{29B98E30-6E26-44D6-878C-D40F2571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Õpilane">
            <a:extLst xmlns:a="http://schemas.openxmlformats.org/drawingml/2006/main">
              <a:ext uri="{FF2B5EF4-FFF2-40B4-BE49-F238E27FC236}">
                <a16:creationId xmlns:a16="http://schemas.microsoft.com/office/drawing/2014/main" id="{9CE1A5DC-FE99-4E4D-97D4-D49DE1E6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Õpilane">
            <a:extLst xmlns:a="http://schemas.openxmlformats.org/drawingml/2006/main">
              <a:ext uri="{FF2B5EF4-FFF2-40B4-BE49-F238E27FC236}">
                <a16:creationId xmlns:a16="http://schemas.microsoft.com/office/drawing/2014/main" id="{60239A54-851E-4D62-A7DA-4D3CBF62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Õpilane">
            <a:extLst xmlns:a="http://schemas.openxmlformats.org/drawingml/2006/main">
              <a:ext uri="{FF2B5EF4-FFF2-40B4-BE49-F238E27FC236}">
                <a16:creationId xmlns:a16="http://schemas.microsoft.com/office/drawing/2014/main" id="{AF53E725-530E-47C5-916B-D6E8913DF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Õpilane">
            <a:extLst xmlns:a="http://schemas.openxmlformats.org/drawingml/2006/main">
              <a:ext uri="{FF2B5EF4-FFF2-40B4-BE49-F238E27FC236}">
                <a16:creationId xmlns:a16="http://schemas.microsoft.com/office/drawing/2014/main" id="{380E3540-3033-4A76-98DF-B811A552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Õpilane">
            <a:extLst xmlns:a="http://schemas.openxmlformats.org/drawingml/2006/main">
              <a:ext uri="{FF2B5EF4-FFF2-40B4-BE49-F238E27FC236}">
                <a16:creationId xmlns:a16="http://schemas.microsoft.com/office/drawing/2014/main" id="{9B6A983A-93D6-4CA6-8596-2E52BB88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Õpilane">
            <a:extLst xmlns:a="http://schemas.openxmlformats.org/drawingml/2006/main">
              <a:ext uri="{FF2B5EF4-FFF2-40B4-BE49-F238E27FC236}">
                <a16:creationId xmlns:a16="http://schemas.microsoft.com/office/drawing/2014/main" id="{286C9748-E1C8-4FCF-AE50-6790F55F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Õpilane">
            <a:extLst xmlns:a="http://schemas.openxmlformats.org/drawingml/2006/main">
              <a:ext uri="{FF2B5EF4-FFF2-40B4-BE49-F238E27FC236}">
                <a16:creationId xmlns:a16="http://schemas.microsoft.com/office/drawing/2014/main" id="{D043172A-706F-44BB-8330-18872A35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Õpilane">
            <a:extLst xmlns:a="http://schemas.openxmlformats.org/drawingml/2006/main">
              <a:ext uri="{FF2B5EF4-FFF2-40B4-BE49-F238E27FC236}">
                <a16:creationId xmlns:a16="http://schemas.microsoft.com/office/drawing/2014/main" id="{A9F8831C-B261-402E-A5FB-D7A86F2C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Õpilane">
            <a:extLst xmlns:a="http://schemas.openxmlformats.org/drawingml/2006/main">
              <a:ext uri="{FF2B5EF4-FFF2-40B4-BE49-F238E27FC236}">
                <a16:creationId xmlns:a16="http://schemas.microsoft.com/office/drawing/2014/main" id="{3AD385C5-3AC5-4375-9947-99693076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Õpilane">
            <a:extLst xmlns:a="http://schemas.openxmlformats.org/drawingml/2006/main">
              <a:ext uri="{FF2B5EF4-FFF2-40B4-BE49-F238E27FC236}">
                <a16:creationId xmlns:a16="http://schemas.microsoft.com/office/drawing/2014/main" id="{70E4F454-3FFD-4D14-856E-B3034060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Õpilane">
            <a:extLst xmlns:a="http://schemas.openxmlformats.org/drawingml/2006/main">
              <a:ext uri="{FF2B5EF4-FFF2-40B4-BE49-F238E27FC236}">
                <a16:creationId xmlns:a16="http://schemas.microsoft.com/office/drawing/2014/main" id="{2C6E7C96-CB9F-4EF1-94EF-477222AC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Õpilane">
            <a:extLst xmlns:a="http://schemas.openxmlformats.org/drawingml/2006/main">
              <a:ext uri="{FF2B5EF4-FFF2-40B4-BE49-F238E27FC236}">
                <a16:creationId xmlns:a16="http://schemas.microsoft.com/office/drawing/2014/main" id="{FC1757F3-CF7D-4E65-B931-3265D2FB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Õpilane">
            <a:extLst xmlns:a="http://schemas.openxmlformats.org/drawingml/2006/main">
              <a:ext uri="{FF2B5EF4-FFF2-40B4-BE49-F238E27FC236}">
                <a16:creationId xmlns:a16="http://schemas.microsoft.com/office/drawing/2014/main" id="{FF6113B3-37DB-4909-ABBD-B822372D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Õpilane">
            <a:extLst xmlns:a="http://schemas.openxmlformats.org/drawingml/2006/main">
              <a:ext uri="{FF2B5EF4-FFF2-40B4-BE49-F238E27FC236}">
                <a16:creationId xmlns:a16="http://schemas.microsoft.com/office/drawing/2014/main" id="{DF183301-3A35-45DE-BF02-B999B3AC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4" name="Õpilane">
            <a:extLst xmlns:a="http://schemas.openxmlformats.org/drawingml/2006/main">
              <a:ext uri="{FF2B5EF4-FFF2-40B4-BE49-F238E27FC236}">
                <a16:creationId xmlns:a16="http://schemas.microsoft.com/office/drawing/2014/main" id="{1625E41D-42F5-40C7-A64B-D9E43F109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5" name="Õpilane">
            <a:extLst xmlns:a="http://schemas.openxmlformats.org/drawingml/2006/main">
              <a:ext uri="{FF2B5EF4-FFF2-40B4-BE49-F238E27FC236}">
                <a16:creationId xmlns:a16="http://schemas.microsoft.com/office/drawing/2014/main" id="{28C54AD3-15D2-4D12-9D84-5FEC83D8A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Õpilane">
            <a:extLst xmlns:a="http://schemas.openxmlformats.org/drawingml/2006/main">
              <a:ext uri="{FF2B5EF4-FFF2-40B4-BE49-F238E27FC236}">
                <a16:creationId xmlns:a16="http://schemas.microsoft.com/office/drawing/2014/main" id="{A26BB124-F0F4-44BC-B5EC-2AF8A2B4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Õpilane">
            <a:extLst xmlns:a="http://schemas.openxmlformats.org/drawingml/2006/main">
              <a:ext uri="{FF2B5EF4-FFF2-40B4-BE49-F238E27FC236}">
                <a16:creationId xmlns:a16="http://schemas.microsoft.com/office/drawing/2014/main" id="{8C0F0C1B-5F8B-4241-85FC-D177798A9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Õpilane">
            <a:extLst xmlns:a="http://schemas.openxmlformats.org/drawingml/2006/main">
              <a:ext uri="{FF2B5EF4-FFF2-40B4-BE49-F238E27FC236}">
                <a16:creationId xmlns:a16="http://schemas.microsoft.com/office/drawing/2014/main" id="{ECB49460-68AE-43B0-A535-5D965E41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Õpilane">
            <a:extLst xmlns:a="http://schemas.openxmlformats.org/drawingml/2006/main">
              <a:ext uri="{FF2B5EF4-FFF2-40B4-BE49-F238E27FC236}">
                <a16:creationId xmlns:a16="http://schemas.microsoft.com/office/drawing/2014/main" id="{B670F2F2-5009-4766-9C58-373A4FBA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2955656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7F52332B-F5BA-4C21-A30A-73BA4A6E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suur osa klassist?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675ED468-3856-42F1-A566-2908F5557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7442108C-EEE1-4A2E-B202-6FBC0CC8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BD2C22B1-7D76-4E0C-8085-A1E78CF6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8B26588-BB2B-440D-8416-7A9BC9F05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6 õpilast on veerand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C97F350-6E40-4873-9D1A-E56EC491B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klassist?</a:t>
            </a:r>
          </a:p>
        </p:txBody>
      </p:sp>
      <p:sp>
        <p:nvSpPr>
          <p:cNvPr id="7" name="Õpilane">
            <a:extLst xmlns:a="http://schemas.openxmlformats.org/drawingml/2006/main">
              <a:ext uri="{FF2B5EF4-FFF2-40B4-BE49-F238E27FC236}">
                <a16:creationId xmlns:a16="http://schemas.microsoft.com/office/drawing/2014/main" id="{09446D39-F805-4FD7-9E95-3D64F722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" name="Õpilane">
            <a:extLst xmlns:a="http://schemas.openxmlformats.org/drawingml/2006/main">
              <a:ext uri="{FF2B5EF4-FFF2-40B4-BE49-F238E27FC236}">
                <a16:creationId xmlns:a16="http://schemas.microsoft.com/office/drawing/2014/main" id="{824407C3-D379-4ABB-B3E5-288002D5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Õpilane">
            <a:extLst xmlns:a="http://schemas.openxmlformats.org/drawingml/2006/main">
              <a:ext uri="{FF2B5EF4-FFF2-40B4-BE49-F238E27FC236}">
                <a16:creationId xmlns:a16="http://schemas.microsoft.com/office/drawing/2014/main" id="{CAFB885B-64FA-4080-97C0-9D92DEE2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Õpilane">
            <a:extLst xmlns:a="http://schemas.openxmlformats.org/drawingml/2006/main">
              <a:ext uri="{FF2B5EF4-FFF2-40B4-BE49-F238E27FC236}">
                <a16:creationId xmlns:a16="http://schemas.microsoft.com/office/drawing/2014/main" id="{0E234035-541D-409C-A23C-D5472A21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Õpilane">
            <a:extLst xmlns:a="http://schemas.openxmlformats.org/drawingml/2006/main">
              <a:ext uri="{FF2B5EF4-FFF2-40B4-BE49-F238E27FC236}">
                <a16:creationId xmlns:a16="http://schemas.microsoft.com/office/drawing/2014/main" id="{9E6E4F8C-1338-4ADF-9B8D-DFDC4B55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Õpilane">
            <a:extLst xmlns:a="http://schemas.openxmlformats.org/drawingml/2006/main">
              <a:ext uri="{FF2B5EF4-FFF2-40B4-BE49-F238E27FC236}">
                <a16:creationId xmlns:a16="http://schemas.microsoft.com/office/drawing/2014/main" id="{946BC0B5-BBA4-440E-A1DB-A71A6B3E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0193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Õpilane">
            <a:extLst xmlns:a="http://schemas.openxmlformats.org/drawingml/2006/main">
              <a:ext uri="{FF2B5EF4-FFF2-40B4-BE49-F238E27FC236}">
                <a16:creationId xmlns:a16="http://schemas.microsoft.com/office/drawing/2014/main" id="{8385D3A1-1ACA-41D7-BC37-8C3C53808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Õpilane">
            <a:extLst xmlns:a="http://schemas.openxmlformats.org/drawingml/2006/main">
              <a:ext uri="{FF2B5EF4-FFF2-40B4-BE49-F238E27FC236}">
                <a16:creationId xmlns:a16="http://schemas.microsoft.com/office/drawing/2014/main" id="{7C6540FF-AFC4-4E63-B8A4-F24DE3F0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Õpilane">
            <a:extLst xmlns:a="http://schemas.openxmlformats.org/drawingml/2006/main">
              <a:ext uri="{FF2B5EF4-FFF2-40B4-BE49-F238E27FC236}">
                <a16:creationId xmlns:a16="http://schemas.microsoft.com/office/drawing/2014/main" id="{D6E18701-B7C2-4FD0-87C9-06EC0D42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Õpilane">
            <a:extLst xmlns:a="http://schemas.openxmlformats.org/drawingml/2006/main">
              <a:ext uri="{FF2B5EF4-FFF2-40B4-BE49-F238E27FC236}">
                <a16:creationId xmlns:a16="http://schemas.microsoft.com/office/drawing/2014/main" id="{6741DE2C-B08F-498B-B6D3-B7AE37D26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Õpilane">
            <a:extLst xmlns:a="http://schemas.openxmlformats.org/drawingml/2006/main">
              <a:ext uri="{FF2B5EF4-FFF2-40B4-BE49-F238E27FC236}">
                <a16:creationId xmlns:a16="http://schemas.microsoft.com/office/drawing/2014/main" id="{3DBE6EC1-6418-45E1-9EC7-F01C557F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Õpilane">
            <a:extLst xmlns:a="http://schemas.openxmlformats.org/drawingml/2006/main">
              <a:ext uri="{FF2B5EF4-FFF2-40B4-BE49-F238E27FC236}">
                <a16:creationId xmlns:a16="http://schemas.microsoft.com/office/drawing/2014/main" id="{227F967C-9196-470D-9725-14857503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6384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Õpilane">
            <a:extLst xmlns:a="http://schemas.openxmlformats.org/drawingml/2006/main">
              <a:ext uri="{FF2B5EF4-FFF2-40B4-BE49-F238E27FC236}">
                <a16:creationId xmlns:a16="http://schemas.microsoft.com/office/drawing/2014/main" id="{3F34A215-4CD7-43AD-BB25-E777806A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Õpilane">
            <a:extLst xmlns:a="http://schemas.openxmlformats.org/drawingml/2006/main">
              <a:ext uri="{FF2B5EF4-FFF2-40B4-BE49-F238E27FC236}">
                <a16:creationId xmlns:a16="http://schemas.microsoft.com/office/drawing/2014/main" id="{C2EA8979-4D7C-4AEC-A132-DACD6F423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Õpilane">
            <a:extLst xmlns:a="http://schemas.openxmlformats.org/drawingml/2006/main">
              <a:ext uri="{FF2B5EF4-FFF2-40B4-BE49-F238E27FC236}">
                <a16:creationId xmlns:a16="http://schemas.microsoft.com/office/drawing/2014/main" id="{7357EDFC-C61A-4D54-82A7-A3C93A88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Õpilane">
            <a:extLst xmlns:a="http://schemas.openxmlformats.org/drawingml/2006/main">
              <a:ext uri="{FF2B5EF4-FFF2-40B4-BE49-F238E27FC236}">
                <a16:creationId xmlns:a16="http://schemas.microsoft.com/office/drawing/2014/main" id="{79BA7BF2-4CF4-4993-9F98-4DC6F7D6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Õpilane">
            <a:extLst xmlns:a="http://schemas.openxmlformats.org/drawingml/2006/main">
              <a:ext uri="{FF2B5EF4-FFF2-40B4-BE49-F238E27FC236}">
                <a16:creationId xmlns:a16="http://schemas.microsoft.com/office/drawing/2014/main" id="{F8ABB7A4-D508-4A81-A27D-96E753934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4" name="Õpilane">
            <a:extLst xmlns:a="http://schemas.openxmlformats.org/drawingml/2006/main">
              <a:ext uri="{FF2B5EF4-FFF2-40B4-BE49-F238E27FC236}">
                <a16:creationId xmlns:a16="http://schemas.microsoft.com/office/drawing/2014/main" id="{0540E3B2-257C-47F0-A4B9-97DB4CFA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2575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5" name="Õpilane">
            <a:extLst xmlns:a="http://schemas.openxmlformats.org/drawingml/2006/main">
              <a:ext uri="{FF2B5EF4-FFF2-40B4-BE49-F238E27FC236}">
                <a16:creationId xmlns:a16="http://schemas.microsoft.com/office/drawing/2014/main" id="{84E3FBE4-67E8-46E7-BD76-1D672A98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Õpilane">
            <a:extLst xmlns:a="http://schemas.openxmlformats.org/drawingml/2006/main">
              <a:ext uri="{FF2B5EF4-FFF2-40B4-BE49-F238E27FC236}">
                <a16:creationId xmlns:a16="http://schemas.microsoft.com/office/drawing/2014/main" id="{33B8C18F-55AB-4761-96A1-A213C3FE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Õpilane">
            <a:extLst xmlns:a="http://schemas.openxmlformats.org/drawingml/2006/main">
              <a:ext uri="{FF2B5EF4-FFF2-40B4-BE49-F238E27FC236}">
                <a16:creationId xmlns:a16="http://schemas.microsoft.com/office/drawing/2014/main" id="{BDCBDCC0-3592-4EA9-A082-6EEE1FCA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Õpilane">
            <a:extLst xmlns:a="http://schemas.openxmlformats.org/drawingml/2006/main">
              <a:ext uri="{FF2B5EF4-FFF2-40B4-BE49-F238E27FC236}">
                <a16:creationId xmlns:a16="http://schemas.microsoft.com/office/drawing/2014/main" id="{EFED1B16-3747-4432-841A-1397233D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Õpilane">
            <a:extLst xmlns:a="http://schemas.openxmlformats.org/drawingml/2006/main">
              <a:ext uri="{FF2B5EF4-FFF2-40B4-BE49-F238E27FC236}">
                <a16:creationId xmlns:a16="http://schemas.microsoft.com/office/drawing/2014/main" id="{57865272-4DCB-4E85-B490-B493553E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0" name="Õpilane">
            <a:extLst xmlns:a="http://schemas.openxmlformats.org/drawingml/2006/main">
              <a:ext uri="{FF2B5EF4-FFF2-40B4-BE49-F238E27FC236}">
                <a16:creationId xmlns:a16="http://schemas.microsoft.com/office/drawing/2014/main" id="{7191BBC5-72DF-45D0-9CA6-BD51DC00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876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2914830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7" name="Tekst">
            <a:extLst xmlns:a="http://schemas.openxmlformats.org/drawingml/2006/main">
              <a:ext uri="{FF2B5EF4-FFF2-40B4-BE49-F238E27FC236}">
                <a16:creationId xmlns:a16="http://schemas.microsoft.com/office/drawing/2014/main" id="{FBDAA75E-27A4-4BAF-AE6B-6FD24CB3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Veerand on 25 protsenti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07157B74-30E9-4CB7-9C2B-5EBFF6A3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F0504701-72F9-498A-AE20-4187549D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7F6AAA70-E79B-4A0F-AB0C-6771C979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0906282-BFB8-416C-BB81-B2D74D31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6/24 = 1/4 = 25%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B3C4278E-9D75-49E8-8DA9-DF767429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100 võrdsest osast oleks neid 25.</a:t>
            </a:r>
          </a:p>
        </p:txBody>
      </p:sp>
      <p:sp>
        <p:nvSpPr>
          <p:cNvPr id="7" name="Sajandik">
            <a:extLst xmlns:a="http://schemas.openxmlformats.org/drawingml/2006/main">
              <a:ext uri="{FF2B5EF4-FFF2-40B4-BE49-F238E27FC236}">
                <a16:creationId xmlns:a16="http://schemas.microsoft.com/office/drawing/2014/main" id="{B54FB97A-3988-4D22-85FF-AF9B22EA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" name="Sajandik">
            <a:extLst xmlns:a="http://schemas.openxmlformats.org/drawingml/2006/main">
              <a:ext uri="{FF2B5EF4-FFF2-40B4-BE49-F238E27FC236}">
                <a16:creationId xmlns:a16="http://schemas.microsoft.com/office/drawing/2014/main" id="{713919EF-D5FD-4D85-850D-B69098D10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" name="Sajandik">
            <a:extLst xmlns:a="http://schemas.openxmlformats.org/drawingml/2006/main">
              <a:ext uri="{FF2B5EF4-FFF2-40B4-BE49-F238E27FC236}">
                <a16:creationId xmlns:a16="http://schemas.microsoft.com/office/drawing/2014/main" id="{46212DD4-C868-4A4E-A0ED-7AB63515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" name="Sajandik">
            <a:extLst xmlns:a="http://schemas.openxmlformats.org/drawingml/2006/main">
              <a:ext uri="{FF2B5EF4-FFF2-40B4-BE49-F238E27FC236}">
                <a16:creationId xmlns:a16="http://schemas.microsoft.com/office/drawing/2014/main" id="{3576CF74-D855-4586-A339-5E932CC6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1" name="Sajandik">
            <a:extLst xmlns:a="http://schemas.openxmlformats.org/drawingml/2006/main">
              <a:ext uri="{FF2B5EF4-FFF2-40B4-BE49-F238E27FC236}">
                <a16:creationId xmlns:a16="http://schemas.microsoft.com/office/drawing/2014/main" id="{FEB6AB37-090C-4500-AD0E-6CD449BB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2" name="Sajandik">
            <a:extLst xmlns:a="http://schemas.openxmlformats.org/drawingml/2006/main">
              <a:ext uri="{FF2B5EF4-FFF2-40B4-BE49-F238E27FC236}">
                <a16:creationId xmlns:a16="http://schemas.microsoft.com/office/drawing/2014/main" id="{B6B1BD0C-DEB1-423E-90C4-5B72A828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3" name="Sajandik">
            <a:extLst xmlns:a="http://schemas.openxmlformats.org/drawingml/2006/main">
              <a:ext uri="{FF2B5EF4-FFF2-40B4-BE49-F238E27FC236}">
                <a16:creationId xmlns:a16="http://schemas.microsoft.com/office/drawing/2014/main" id="{05CD4904-C16A-4C16-9EFA-90BC435D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4" name="Sajandik">
            <a:extLst xmlns:a="http://schemas.openxmlformats.org/drawingml/2006/main">
              <a:ext uri="{FF2B5EF4-FFF2-40B4-BE49-F238E27FC236}">
                <a16:creationId xmlns:a16="http://schemas.microsoft.com/office/drawing/2014/main" id="{9704586C-10B5-4C0C-AFEC-45CD2EED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5" name="Sajandik">
            <a:extLst xmlns:a="http://schemas.openxmlformats.org/drawingml/2006/main">
              <a:ext uri="{FF2B5EF4-FFF2-40B4-BE49-F238E27FC236}">
                <a16:creationId xmlns:a16="http://schemas.microsoft.com/office/drawing/2014/main" id="{34D5C459-B542-4005-9EC1-03853A1FA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6" name="Sajandik">
            <a:extLst xmlns:a="http://schemas.openxmlformats.org/drawingml/2006/main">
              <a:ext uri="{FF2B5EF4-FFF2-40B4-BE49-F238E27FC236}">
                <a16:creationId xmlns:a16="http://schemas.microsoft.com/office/drawing/2014/main" id="{E2540983-EEAC-414D-9DF7-CE890381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133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7" name="Sajandik">
            <a:extLst xmlns:a="http://schemas.openxmlformats.org/drawingml/2006/main">
              <a:ext uri="{FF2B5EF4-FFF2-40B4-BE49-F238E27FC236}">
                <a16:creationId xmlns:a16="http://schemas.microsoft.com/office/drawing/2014/main" id="{16C7087E-BD5F-47B5-853A-5FBE6E3D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8" name="Sajandik">
            <a:extLst xmlns:a="http://schemas.openxmlformats.org/drawingml/2006/main">
              <a:ext uri="{FF2B5EF4-FFF2-40B4-BE49-F238E27FC236}">
                <a16:creationId xmlns:a16="http://schemas.microsoft.com/office/drawing/2014/main" id="{F9F8FD39-6839-4C96-87FD-BC54BD78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9" name="Sajandik">
            <a:extLst xmlns:a="http://schemas.openxmlformats.org/drawingml/2006/main">
              <a:ext uri="{FF2B5EF4-FFF2-40B4-BE49-F238E27FC236}">
                <a16:creationId xmlns:a16="http://schemas.microsoft.com/office/drawing/2014/main" id="{0A41122E-06A2-47C7-BD40-DAC3F1EB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0" name="Sajandik">
            <a:extLst xmlns:a="http://schemas.openxmlformats.org/drawingml/2006/main">
              <a:ext uri="{FF2B5EF4-FFF2-40B4-BE49-F238E27FC236}">
                <a16:creationId xmlns:a16="http://schemas.microsoft.com/office/drawing/2014/main" id="{FCB4BE8E-7D20-4FF1-89B5-425A4D5D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1" name="Sajandik">
            <a:extLst xmlns:a="http://schemas.openxmlformats.org/drawingml/2006/main">
              <a:ext uri="{FF2B5EF4-FFF2-40B4-BE49-F238E27FC236}">
                <a16:creationId xmlns:a16="http://schemas.microsoft.com/office/drawing/2014/main" id="{518F8373-45AE-4246-808E-E55A1796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2" name="Sajandik">
            <a:extLst xmlns:a="http://schemas.openxmlformats.org/drawingml/2006/main">
              <a:ext uri="{FF2B5EF4-FFF2-40B4-BE49-F238E27FC236}">
                <a16:creationId xmlns:a16="http://schemas.microsoft.com/office/drawing/2014/main" id="{9BE6D019-ADEA-47FE-A459-563FDE29D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3" name="Sajandik">
            <a:extLst xmlns:a="http://schemas.openxmlformats.org/drawingml/2006/main">
              <a:ext uri="{FF2B5EF4-FFF2-40B4-BE49-F238E27FC236}">
                <a16:creationId xmlns:a16="http://schemas.microsoft.com/office/drawing/2014/main" id="{EA8F2509-ACC3-407B-9526-3BB5FF7B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4" name="Sajandik">
            <a:extLst xmlns:a="http://schemas.openxmlformats.org/drawingml/2006/main">
              <a:ext uri="{FF2B5EF4-FFF2-40B4-BE49-F238E27FC236}">
                <a16:creationId xmlns:a16="http://schemas.microsoft.com/office/drawing/2014/main" id="{55D4B9F2-61D6-46C3-A585-24587DC4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5" name="Sajandik">
            <a:extLst xmlns:a="http://schemas.openxmlformats.org/drawingml/2006/main">
              <a:ext uri="{FF2B5EF4-FFF2-40B4-BE49-F238E27FC236}">
                <a16:creationId xmlns:a16="http://schemas.microsoft.com/office/drawing/2014/main" id="{9C3555D5-001D-45BC-8D79-70DBC1D5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6" name="Sajandik">
            <a:extLst xmlns:a="http://schemas.openxmlformats.org/drawingml/2006/main">
              <a:ext uri="{FF2B5EF4-FFF2-40B4-BE49-F238E27FC236}">
                <a16:creationId xmlns:a16="http://schemas.microsoft.com/office/drawing/2014/main" id="{06090397-8D77-4C38-BB24-49445E7F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466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7" name="Sajandik">
            <a:extLst xmlns:a="http://schemas.openxmlformats.org/drawingml/2006/main">
              <a:ext uri="{FF2B5EF4-FFF2-40B4-BE49-F238E27FC236}">
                <a16:creationId xmlns:a16="http://schemas.microsoft.com/office/drawing/2014/main" id="{5F001696-DBA9-4FB3-AE12-E8D87EAF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8" name="Sajandik">
            <a:extLst xmlns:a="http://schemas.openxmlformats.org/drawingml/2006/main">
              <a:ext uri="{FF2B5EF4-FFF2-40B4-BE49-F238E27FC236}">
                <a16:creationId xmlns:a16="http://schemas.microsoft.com/office/drawing/2014/main" id="{E8BF8A0D-8F2F-4A14-87C5-FD181A6E4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9" name="Sajandik">
            <a:extLst xmlns:a="http://schemas.openxmlformats.org/drawingml/2006/main">
              <a:ext uri="{FF2B5EF4-FFF2-40B4-BE49-F238E27FC236}">
                <a16:creationId xmlns:a16="http://schemas.microsoft.com/office/drawing/2014/main" id="{93830DA4-4FF5-4CA6-AC66-801E7356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0" name="Sajandik">
            <a:extLst xmlns:a="http://schemas.openxmlformats.org/drawingml/2006/main">
              <a:ext uri="{FF2B5EF4-FFF2-40B4-BE49-F238E27FC236}">
                <a16:creationId xmlns:a16="http://schemas.microsoft.com/office/drawing/2014/main" id="{2910BDFA-E0BF-4BFC-B9E3-438A37D76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1" name="Sajandik">
            <a:extLst xmlns:a="http://schemas.openxmlformats.org/drawingml/2006/main">
              <a:ext uri="{FF2B5EF4-FFF2-40B4-BE49-F238E27FC236}">
                <a16:creationId xmlns:a16="http://schemas.microsoft.com/office/drawing/2014/main" id="{00903823-19F5-44A2-A5D9-1303B03FE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2" name="Sajandik">
            <a:extLst xmlns:a="http://schemas.openxmlformats.org/drawingml/2006/main">
              <a:ext uri="{FF2B5EF4-FFF2-40B4-BE49-F238E27FC236}">
                <a16:creationId xmlns:a16="http://schemas.microsoft.com/office/drawing/2014/main" id="{47E6870A-4580-4CF9-8B88-7041E6552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3" name="Sajandik">
            <a:extLst xmlns:a="http://schemas.openxmlformats.org/drawingml/2006/main">
              <a:ext uri="{FF2B5EF4-FFF2-40B4-BE49-F238E27FC236}">
                <a16:creationId xmlns:a16="http://schemas.microsoft.com/office/drawing/2014/main" id="{F79C3621-3481-438D-A93F-AB7DA9B7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4" name="Sajandik">
            <a:extLst xmlns:a="http://schemas.openxmlformats.org/drawingml/2006/main">
              <a:ext uri="{FF2B5EF4-FFF2-40B4-BE49-F238E27FC236}">
                <a16:creationId xmlns:a16="http://schemas.microsoft.com/office/drawing/2014/main" id="{FCF4FCBB-600F-4A52-80FC-F4FF426E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5" name="Sajandik">
            <a:extLst xmlns:a="http://schemas.openxmlformats.org/drawingml/2006/main">
              <a:ext uri="{FF2B5EF4-FFF2-40B4-BE49-F238E27FC236}">
                <a16:creationId xmlns:a16="http://schemas.microsoft.com/office/drawing/2014/main" id="{64262C6A-875F-4D8C-9ABA-EE9D8B76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6" name="Sajandik">
            <a:extLst xmlns:a="http://schemas.openxmlformats.org/drawingml/2006/main">
              <a:ext uri="{FF2B5EF4-FFF2-40B4-BE49-F238E27FC236}">
                <a16:creationId xmlns:a16="http://schemas.microsoft.com/office/drawing/2014/main" id="{2B6BC0EC-0825-43E6-8E24-8CC209FC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8003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7" name="Sajandik">
            <a:extLst xmlns:a="http://schemas.openxmlformats.org/drawingml/2006/main">
              <a:ext uri="{FF2B5EF4-FFF2-40B4-BE49-F238E27FC236}">
                <a16:creationId xmlns:a16="http://schemas.microsoft.com/office/drawing/2014/main" id="{575CBAB2-CDD4-40D9-BECD-6FF20430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8" name="Sajandik">
            <a:extLst xmlns:a="http://schemas.openxmlformats.org/drawingml/2006/main">
              <a:ext uri="{FF2B5EF4-FFF2-40B4-BE49-F238E27FC236}">
                <a16:creationId xmlns:a16="http://schemas.microsoft.com/office/drawing/2014/main" id="{8DAD15CC-3A57-4C08-AB20-797582706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39" name="Sajandik">
            <a:extLst xmlns:a="http://schemas.openxmlformats.org/drawingml/2006/main">
              <a:ext uri="{FF2B5EF4-FFF2-40B4-BE49-F238E27FC236}">
                <a16:creationId xmlns:a16="http://schemas.microsoft.com/office/drawing/2014/main" id="{14E2AF71-FE6F-4A03-B419-1C7A94CD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0" name="Sajandik">
            <a:extLst xmlns:a="http://schemas.openxmlformats.org/drawingml/2006/main">
              <a:ext uri="{FF2B5EF4-FFF2-40B4-BE49-F238E27FC236}">
                <a16:creationId xmlns:a16="http://schemas.microsoft.com/office/drawing/2014/main" id="{0B7FC905-4DAB-4148-8B39-D29BF299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1" name="Sajandik">
            <a:extLst xmlns:a="http://schemas.openxmlformats.org/drawingml/2006/main">
              <a:ext uri="{FF2B5EF4-FFF2-40B4-BE49-F238E27FC236}">
                <a16:creationId xmlns:a16="http://schemas.microsoft.com/office/drawing/2014/main" id="{AA53279F-9E37-4951-A610-25C74352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2" name="Sajandik">
            <a:extLst xmlns:a="http://schemas.openxmlformats.org/drawingml/2006/main">
              <a:ext uri="{FF2B5EF4-FFF2-40B4-BE49-F238E27FC236}">
                <a16:creationId xmlns:a16="http://schemas.microsoft.com/office/drawing/2014/main" id="{ADD4CDB6-FA3E-402D-AD58-71174BAFA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3" name="Sajandik">
            <a:extLst xmlns:a="http://schemas.openxmlformats.org/drawingml/2006/main">
              <a:ext uri="{FF2B5EF4-FFF2-40B4-BE49-F238E27FC236}">
                <a16:creationId xmlns:a16="http://schemas.microsoft.com/office/drawing/2014/main" id="{0D4D279A-4ADC-43D4-9F37-D815C583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4" name="Sajandik">
            <a:extLst xmlns:a="http://schemas.openxmlformats.org/drawingml/2006/main">
              <a:ext uri="{FF2B5EF4-FFF2-40B4-BE49-F238E27FC236}">
                <a16:creationId xmlns:a16="http://schemas.microsoft.com/office/drawing/2014/main" id="{51DF9725-F046-4EC8-A983-FAFEFB08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5" name="Sajandik">
            <a:extLst xmlns:a="http://schemas.openxmlformats.org/drawingml/2006/main">
              <a:ext uri="{FF2B5EF4-FFF2-40B4-BE49-F238E27FC236}">
                <a16:creationId xmlns:a16="http://schemas.microsoft.com/office/drawing/2014/main" id="{378388CE-D0F0-4720-B535-FF4EF481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6" name="Sajandik">
            <a:extLst xmlns:a="http://schemas.openxmlformats.org/drawingml/2006/main">
              <a:ext uri="{FF2B5EF4-FFF2-40B4-BE49-F238E27FC236}">
                <a16:creationId xmlns:a16="http://schemas.microsoft.com/office/drawing/2014/main" id="{6A58D52F-9588-41CB-8560-C53BE790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1337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7" name="Sajandik">
            <a:extLst xmlns:a="http://schemas.openxmlformats.org/drawingml/2006/main">
              <a:ext uri="{FF2B5EF4-FFF2-40B4-BE49-F238E27FC236}">
                <a16:creationId xmlns:a16="http://schemas.microsoft.com/office/drawing/2014/main" id="{7AC68823-1ED7-4C47-BA3D-3864D28A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8" name="Sajandik">
            <a:extLst xmlns:a="http://schemas.openxmlformats.org/drawingml/2006/main">
              <a:ext uri="{FF2B5EF4-FFF2-40B4-BE49-F238E27FC236}">
                <a16:creationId xmlns:a16="http://schemas.microsoft.com/office/drawing/2014/main" id="{C1A9134C-8736-4F38-A27A-189F4964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49" name="Sajandik">
            <a:extLst xmlns:a="http://schemas.openxmlformats.org/drawingml/2006/main">
              <a:ext uri="{FF2B5EF4-FFF2-40B4-BE49-F238E27FC236}">
                <a16:creationId xmlns:a16="http://schemas.microsoft.com/office/drawing/2014/main" id="{FFD87AC7-8535-425B-9DA1-F51655EE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0" name="Sajandik">
            <a:extLst xmlns:a="http://schemas.openxmlformats.org/drawingml/2006/main">
              <a:ext uri="{FF2B5EF4-FFF2-40B4-BE49-F238E27FC236}">
                <a16:creationId xmlns:a16="http://schemas.microsoft.com/office/drawing/2014/main" id="{74CFD608-ED8E-4C69-A643-8C73466D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1" name="Sajandik">
            <a:extLst xmlns:a="http://schemas.openxmlformats.org/drawingml/2006/main">
              <a:ext uri="{FF2B5EF4-FFF2-40B4-BE49-F238E27FC236}">
                <a16:creationId xmlns:a16="http://schemas.microsoft.com/office/drawing/2014/main" id="{89A580F5-3738-4893-944E-BA822BB9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2" name="Sajandik">
            <a:extLst xmlns:a="http://schemas.openxmlformats.org/drawingml/2006/main">
              <a:ext uri="{FF2B5EF4-FFF2-40B4-BE49-F238E27FC236}">
                <a16:creationId xmlns:a16="http://schemas.microsoft.com/office/drawing/2014/main" id="{A83C9800-8BAD-4040-8674-197AC7AA7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3" name="Sajandik">
            <a:extLst xmlns:a="http://schemas.openxmlformats.org/drawingml/2006/main">
              <a:ext uri="{FF2B5EF4-FFF2-40B4-BE49-F238E27FC236}">
                <a16:creationId xmlns:a16="http://schemas.microsoft.com/office/drawing/2014/main" id="{53AFA438-258B-4A08-8CBD-C8441184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4" name="Sajandik">
            <a:extLst xmlns:a="http://schemas.openxmlformats.org/drawingml/2006/main">
              <a:ext uri="{FF2B5EF4-FFF2-40B4-BE49-F238E27FC236}">
                <a16:creationId xmlns:a16="http://schemas.microsoft.com/office/drawing/2014/main" id="{2B3FCBEA-B2C6-4DDF-A0EF-9E2FC5C2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5" name="Sajandik">
            <a:extLst xmlns:a="http://schemas.openxmlformats.org/drawingml/2006/main">
              <a:ext uri="{FF2B5EF4-FFF2-40B4-BE49-F238E27FC236}">
                <a16:creationId xmlns:a16="http://schemas.microsoft.com/office/drawing/2014/main" id="{D648156E-D3C5-4C15-8A47-D7474035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6" name="Sajandik">
            <a:extLst xmlns:a="http://schemas.openxmlformats.org/drawingml/2006/main">
              <a:ext uri="{FF2B5EF4-FFF2-40B4-BE49-F238E27FC236}">
                <a16:creationId xmlns:a16="http://schemas.microsoft.com/office/drawing/2014/main" id="{FC60D848-4B78-4FDB-BC6B-58A598AD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671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7" name="Sajandik">
            <a:extLst xmlns:a="http://schemas.openxmlformats.org/drawingml/2006/main">
              <a:ext uri="{FF2B5EF4-FFF2-40B4-BE49-F238E27FC236}">
                <a16:creationId xmlns:a16="http://schemas.microsoft.com/office/drawing/2014/main" id="{C4AEBEDC-A0B8-4E54-B472-8698053A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8" name="Sajandik">
            <a:extLst xmlns:a="http://schemas.openxmlformats.org/drawingml/2006/main">
              <a:ext uri="{FF2B5EF4-FFF2-40B4-BE49-F238E27FC236}">
                <a16:creationId xmlns:a16="http://schemas.microsoft.com/office/drawing/2014/main" id="{AB3E7D3E-45CB-4EB7-A659-F47C2A52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59" name="Sajandik">
            <a:extLst xmlns:a="http://schemas.openxmlformats.org/drawingml/2006/main">
              <a:ext uri="{FF2B5EF4-FFF2-40B4-BE49-F238E27FC236}">
                <a16:creationId xmlns:a16="http://schemas.microsoft.com/office/drawing/2014/main" id="{28FD82C7-0CC9-4258-AC94-E8BFEAFE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0" name="Sajandik">
            <a:extLst xmlns:a="http://schemas.openxmlformats.org/drawingml/2006/main">
              <a:ext uri="{FF2B5EF4-FFF2-40B4-BE49-F238E27FC236}">
                <a16:creationId xmlns:a16="http://schemas.microsoft.com/office/drawing/2014/main" id="{C1296120-1C12-4A63-813C-3BD330B0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1" name="Sajandik">
            <a:extLst xmlns:a="http://schemas.openxmlformats.org/drawingml/2006/main">
              <a:ext uri="{FF2B5EF4-FFF2-40B4-BE49-F238E27FC236}">
                <a16:creationId xmlns:a16="http://schemas.microsoft.com/office/drawing/2014/main" id="{88D2E9F6-C448-41BA-8B25-8505E403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2" name="Sajandik">
            <a:extLst xmlns:a="http://schemas.openxmlformats.org/drawingml/2006/main">
              <a:ext uri="{FF2B5EF4-FFF2-40B4-BE49-F238E27FC236}">
                <a16:creationId xmlns:a16="http://schemas.microsoft.com/office/drawing/2014/main" id="{57F3C4F4-88DF-4E25-B819-6294B3A5F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3" name="Sajandik">
            <a:extLst xmlns:a="http://schemas.openxmlformats.org/drawingml/2006/main">
              <a:ext uri="{FF2B5EF4-FFF2-40B4-BE49-F238E27FC236}">
                <a16:creationId xmlns:a16="http://schemas.microsoft.com/office/drawing/2014/main" id="{8B7E441A-5E50-4A29-8F88-16A0C7476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4" name="Sajandik">
            <a:extLst xmlns:a="http://schemas.openxmlformats.org/drawingml/2006/main">
              <a:ext uri="{FF2B5EF4-FFF2-40B4-BE49-F238E27FC236}">
                <a16:creationId xmlns:a16="http://schemas.microsoft.com/office/drawing/2014/main" id="{8C43C8B8-E86B-488A-BA6E-0C822C847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5" name="Sajandik">
            <a:extLst xmlns:a="http://schemas.openxmlformats.org/drawingml/2006/main">
              <a:ext uri="{FF2B5EF4-FFF2-40B4-BE49-F238E27FC236}">
                <a16:creationId xmlns:a16="http://schemas.microsoft.com/office/drawing/2014/main" id="{F43966A3-6BF1-4336-AB35-8951A04BA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6" name="Sajandik">
            <a:extLst xmlns:a="http://schemas.openxmlformats.org/drawingml/2006/main">
              <a:ext uri="{FF2B5EF4-FFF2-40B4-BE49-F238E27FC236}">
                <a16:creationId xmlns:a16="http://schemas.microsoft.com/office/drawing/2014/main" id="{A15552C1-346D-474D-9B3D-8D8A2AC9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8004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7" name="Sajandik">
            <a:extLst xmlns:a="http://schemas.openxmlformats.org/drawingml/2006/main">
              <a:ext uri="{FF2B5EF4-FFF2-40B4-BE49-F238E27FC236}">
                <a16:creationId xmlns:a16="http://schemas.microsoft.com/office/drawing/2014/main" id="{1517783F-6EB0-443C-9C95-38AFAC29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8" name="Sajandik">
            <a:extLst xmlns:a="http://schemas.openxmlformats.org/drawingml/2006/main">
              <a:ext uri="{FF2B5EF4-FFF2-40B4-BE49-F238E27FC236}">
                <a16:creationId xmlns:a16="http://schemas.microsoft.com/office/drawing/2014/main" id="{BE3896F3-CD79-41F2-A075-DC3991DB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69" name="Sajandik">
            <a:extLst xmlns:a="http://schemas.openxmlformats.org/drawingml/2006/main">
              <a:ext uri="{FF2B5EF4-FFF2-40B4-BE49-F238E27FC236}">
                <a16:creationId xmlns:a16="http://schemas.microsoft.com/office/drawing/2014/main" id="{76BED9BC-3A4E-4F9B-BC58-A0723DC4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0" name="Sajandik">
            <a:extLst xmlns:a="http://schemas.openxmlformats.org/drawingml/2006/main">
              <a:ext uri="{FF2B5EF4-FFF2-40B4-BE49-F238E27FC236}">
                <a16:creationId xmlns:a16="http://schemas.microsoft.com/office/drawing/2014/main" id="{4AD782AE-A57A-4539-A35F-B965D09F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1" name="Sajandik">
            <a:extLst xmlns:a="http://schemas.openxmlformats.org/drawingml/2006/main">
              <a:ext uri="{FF2B5EF4-FFF2-40B4-BE49-F238E27FC236}">
                <a16:creationId xmlns:a16="http://schemas.microsoft.com/office/drawing/2014/main" id="{B7417843-FD5C-418F-9AA6-BDE23096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2" name="Sajandik">
            <a:extLst xmlns:a="http://schemas.openxmlformats.org/drawingml/2006/main">
              <a:ext uri="{FF2B5EF4-FFF2-40B4-BE49-F238E27FC236}">
                <a16:creationId xmlns:a16="http://schemas.microsoft.com/office/drawing/2014/main" id="{A10300B9-7EDD-404A-965D-407C8939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3" name="Sajandik">
            <a:extLst xmlns:a="http://schemas.openxmlformats.org/drawingml/2006/main">
              <a:ext uri="{FF2B5EF4-FFF2-40B4-BE49-F238E27FC236}">
                <a16:creationId xmlns:a16="http://schemas.microsoft.com/office/drawing/2014/main" id="{62421635-5465-4897-8DB6-84DFFB2A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4" name="Sajandik">
            <a:extLst xmlns:a="http://schemas.openxmlformats.org/drawingml/2006/main">
              <a:ext uri="{FF2B5EF4-FFF2-40B4-BE49-F238E27FC236}">
                <a16:creationId xmlns:a16="http://schemas.microsoft.com/office/drawing/2014/main" id="{687AA793-DF98-4C38-8BBD-69FBC08F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5" name="Sajandik">
            <a:extLst xmlns:a="http://schemas.openxmlformats.org/drawingml/2006/main">
              <a:ext uri="{FF2B5EF4-FFF2-40B4-BE49-F238E27FC236}">
                <a16:creationId xmlns:a16="http://schemas.microsoft.com/office/drawing/2014/main" id="{31F13F1D-1D98-4910-B85F-0535FF5F2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6" name="Sajandik">
            <a:extLst xmlns:a="http://schemas.openxmlformats.org/drawingml/2006/main">
              <a:ext uri="{FF2B5EF4-FFF2-40B4-BE49-F238E27FC236}">
                <a16:creationId xmlns:a16="http://schemas.microsoft.com/office/drawing/2014/main" id="{0AAA1A18-7568-447D-A437-4EFE45AD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13385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7" name="Sajandik">
            <a:extLst xmlns:a="http://schemas.openxmlformats.org/drawingml/2006/main">
              <a:ext uri="{FF2B5EF4-FFF2-40B4-BE49-F238E27FC236}">
                <a16:creationId xmlns:a16="http://schemas.microsoft.com/office/drawing/2014/main" id="{81207FFE-69FB-4837-90E8-9F546B01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8" name="Sajandik">
            <a:extLst xmlns:a="http://schemas.openxmlformats.org/drawingml/2006/main">
              <a:ext uri="{FF2B5EF4-FFF2-40B4-BE49-F238E27FC236}">
                <a16:creationId xmlns:a16="http://schemas.microsoft.com/office/drawing/2014/main" id="{0FF8D7FE-EFCE-4157-86B5-2CDE4D00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9" name="Sajandik">
            <a:extLst xmlns:a="http://schemas.openxmlformats.org/drawingml/2006/main">
              <a:ext uri="{FF2B5EF4-FFF2-40B4-BE49-F238E27FC236}">
                <a16:creationId xmlns:a16="http://schemas.microsoft.com/office/drawing/2014/main" id="{8DB286E4-5E33-4233-9C99-B73AAA16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0" name="Sajandik">
            <a:extLst xmlns:a="http://schemas.openxmlformats.org/drawingml/2006/main">
              <a:ext uri="{FF2B5EF4-FFF2-40B4-BE49-F238E27FC236}">
                <a16:creationId xmlns:a16="http://schemas.microsoft.com/office/drawing/2014/main" id="{0C66C917-4D01-4C14-A0C1-7A4E81D4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1" name="Sajandik">
            <a:extLst xmlns:a="http://schemas.openxmlformats.org/drawingml/2006/main">
              <a:ext uri="{FF2B5EF4-FFF2-40B4-BE49-F238E27FC236}">
                <a16:creationId xmlns:a16="http://schemas.microsoft.com/office/drawing/2014/main" id="{679D025E-386C-4BE1-8C8A-A3F5F366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2" name="Sajandik">
            <a:extLst xmlns:a="http://schemas.openxmlformats.org/drawingml/2006/main">
              <a:ext uri="{FF2B5EF4-FFF2-40B4-BE49-F238E27FC236}">
                <a16:creationId xmlns:a16="http://schemas.microsoft.com/office/drawing/2014/main" id="{18695819-A8B7-413F-A582-7EE52D61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3" name="Sajandik">
            <a:extLst xmlns:a="http://schemas.openxmlformats.org/drawingml/2006/main">
              <a:ext uri="{FF2B5EF4-FFF2-40B4-BE49-F238E27FC236}">
                <a16:creationId xmlns:a16="http://schemas.microsoft.com/office/drawing/2014/main" id="{D164E881-EEFF-4384-9D7C-2D8604A6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4" name="Sajandik">
            <a:extLst xmlns:a="http://schemas.openxmlformats.org/drawingml/2006/main">
              <a:ext uri="{FF2B5EF4-FFF2-40B4-BE49-F238E27FC236}">
                <a16:creationId xmlns:a16="http://schemas.microsoft.com/office/drawing/2014/main" id="{DA941BB8-A9E2-4F72-B1A1-79A07847E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5" name="Sajandik">
            <a:extLst xmlns:a="http://schemas.openxmlformats.org/drawingml/2006/main">
              <a:ext uri="{FF2B5EF4-FFF2-40B4-BE49-F238E27FC236}">
                <a16:creationId xmlns:a16="http://schemas.microsoft.com/office/drawing/2014/main" id="{1F7DAD01-89BF-4CD2-A5D6-CD968F14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6" name="Sajandik">
            <a:extLst xmlns:a="http://schemas.openxmlformats.org/drawingml/2006/main">
              <a:ext uri="{FF2B5EF4-FFF2-40B4-BE49-F238E27FC236}">
                <a16:creationId xmlns:a16="http://schemas.microsoft.com/office/drawing/2014/main" id="{55E8A8C5-2D6E-4061-9122-E0AD596A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46722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7" name="Sajandik">
            <a:extLst xmlns:a="http://schemas.openxmlformats.org/drawingml/2006/main">
              <a:ext uri="{FF2B5EF4-FFF2-40B4-BE49-F238E27FC236}">
                <a16:creationId xmlns:a16="http://schemas.microsoft.com/office/drawing/2014/main" id="{1BB5BF43-6DCD-45BF-BD6D-799251E2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8" name="Sajandik">
            <a:extLst xmlns:a="http://schemas.openxmlformats.org/drawingml/2006/main">
              <a:ext uri="{FF2B5EF4-FFF2-40B4-BE49-F238E27FC236}">
                <a16:creationId xmlns:a16="http://schemas.microsoft.com/office/drawing/2014/main" id="{3575AACD-A7CD-433B-AA81-D9E95B45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9" name="Sajandik">
            <a:extLst xmlns:a="http://schemas.openxmlformats.org/drawingml/2006/main">
              <a:ext uri="{FF2B5EF4-FFF2-40B4-BE49-F238E27FC236}">
                <a16:creationId xmlns:a16="http://schemas.microsoft.com/office/drawing/2014/main" id="{0EC767CB-7A42-427C-A889-3EC17F14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0" name="Sajandik">
            <a:extLst xmlns:a="http://schemas.openxmlformats.org/drawingml/2006/main">
              <a:ext uri="{FF2B5EF4-FFF2-40B4-BE49-F238E27FC236}">
                <a16:creationId xmlns:a16="http://schemas.microsoft.com/office/drawing/2014/main" id="{72581AB8-80A0-44D3-A4D9-65D074AB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1" name="Sajandik">
            <a:extLst xmlns:a="http://schemas.openxmlformats.org/drawingml/2006/main">
              <a:ext uri="{FF2B5EF4-FFF2-40B4-BE49-F238E27FC236}">
                <a16:creationId xmlns:a16="http://schemas.microsoft.com/office/drawing/2014/main" id="{0888D309-A2A8-4C9B-9BAD-C84E85FE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2" name="Sajandik">
            <a:extLst xmlns:a="http://schemas.openxmlformats.org/drawingml/2006/main">
              <a:ext uri="{FF2B5EF4-FFF2-40B4-BE49-F238E27FC236}">
                <a16:creationId xmlns:a16="http://schemas.microsoft.com/office/drawing/2014/main" id="{9AA0FEB5-040A-4E20-912D-C056BF7D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3" name="Sajandik">
            <a:extLst xmlns:a="http://schemas.openxmlformats.org/drawingml/2006/main">
              <a:ext uri="{FF2B5EF4-FFF2-40B4-BE49-F238E27FC236}">
                <a16:creationId xmlns:a16="http://schemas.microsoft.com/office/drawing/2014/main" id="{D82A9E63-CC9C-4CA2-AE8A-8E58F20C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4" name="Sajandik">
            <a:extLst xmlns:a="http://schemas.openxmlformats.org/drawingml/2006/main">
              <a:ext uri="{FF2B5EF4-FFF2-40B4-BE49-F238E27FC236}">
                <a16:creationId xmlns:a16="http://schemas.microsoft.com/office/drawing/2014/main" id="{FC91BAB4-F46A-4074-9156-FBE4A2B24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5" name="Sajandik">
            <a:extLst xmlns:a="http://schemas.openxmlformats.org/drawingml/2006/main">
              <a:ext uri="{FF2B5EF4-FFF2-40B4-BE49-F238E27FC236}">
                <a16:creationId xmlns:a16="http://schemas.microsoft.com/office/drawing/2014/main" id="{2F705B14-F60C-4AB0-BE89-C6B9B74CE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6" name="Sajandik">
            <a:extLst xmlns:a="http://schemas.openxmlformats.org/drawingml/2006/main">
              <a:ext uri="{FF2B5EF4-FFF2-40B4-BE49-F238E27FC236}">
                <a16:creationId xmlns:a16="http://schemas.microsoft.com/office/drawing/2014/main" id="{4EBBC7AA-6474-4B45-A091-CBA7D5DB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800600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7" name="Sajandik">
            <a:extLst xmlns:a="http://schemas.openxmlformats.org/drawingml/2006/main">
              <a:ext uri="{FF2B5EF4-FFF2-40B4-BE49-F238E27FC236}">
                <a16:creationId xmlns:a16="http://schemas.microsoft.com/office/drawing/2014/main" id="{47FF2CB8-9AC4-40B3-9D28-7FC522F98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8" name="Sajandik">
            <a:extLst xmlns:a="http://schemas.openxmlformats.org/drawingml/2006/main">
              <a:ext uri="{FF2B5EF4-FFF2-40B4-BE49-F238E27FC236}">
                <a16:creationId xmlns:a16="http://schemas.microsoft.com/office/drawing/2014/main" id="{E1D1D3A3-B27B-473E-B586-C234FB0CA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9" name="Sajandik">
            <a:extLst xmlns:a="http://schemas.openxmlformats.org/drawingml/2006/main">
              <a:ext uri="{FF2B5EF4-FFF2-40B4-BE49-F238E27FC236}">
                <a16:creationId xmlns:a16="http://schemas.microsoft.com/office/drawing/2014/main" id="{156898E7-0E8D-47CB-A29D-3F3199D1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0" name="Sajandik">
            <a:extLst xmlns:a="http://schemas.openxmlformats.org/drawingml/2006/main">
              <a:ext uri="{FF2B5EF4-FFF2-40B4-BE49-F238E27FC236}">
                <a16:creationId xmlns:a16="http://schemas.microsoft.com/office/drawing/2014/main" id="{FCB7C376-6169-4B21-881F-826A4B15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1" name="Sajandik">
            <a:extLst xmlns:a="http://schemas.openxmlformats.org/drawingml/2006/main">
              <a:ext uri="{FF2B5EF4-FFF2-40B4-BE49-F238E27FC236}">
                <a16:creationId xmlns:a16="http://schemas.microsoft.com/office/drawing/2014/main" id="{63E28109-2DC8-4A9B-9E24-3C8316F1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2" name="Sajandik">
            <a:extLst xmlns:a="http://schemas.openxmlformats.org/drawingml/2006/main">
              <a:ext uri="{FF2B5EF4-FFF2-40B4-BE49-F238E27FC236}">
                <a16:creationId xmlns:a16="http://schemas.microsoft.com/office/drawing/2014/main" id="{179AF448-036E-4401-B85D-391B72447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3" name="Sajandik">
            <a:extLst xmlns:a="http://schemas.openxmlformats.org/drawingml/2006/main">
              <a:ext uri="{FF2B5EF4-FFF2-40B4-BE49-F238E27FC236}">
                <a16:creationId xmlns:a16="http://schemas.microsoft.com/office/drawing/2014/main" id="{9E75A7CA-69F1-42DE-8F0B-31D3DC327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4" name="Sajandik">
            <a:extLst xmlns:a="http://schemas.openxmlformats.org/drawingml/2006/main">
              <a:ext uri="{FF2B5EF4-FFF2-40B4-BE49-F238E27FC236}">
                <a16:creationId xmlns:a16="http://schemas.microsoft.com/office/drawing/2014/main" id="{49503532-2B61-4C75-AFEB-D24C90C8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5" name="Sajandik">
            <a:extLst xmlns:a="http://schemas.openxmlformats.org/drawingml/2006/main">
              <a:ext uri="{FF2B5EF4-FFF2-40B4-BE49-F238E27FC236}">
                <a16:creationId xmlns:a16="http://schemas.microsoft.com/office/drawing/2014/main" id="{D3798D56-750C-470A-9BA2-6221BEF18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06" name="Sajandik">
            <a:extLst xmlns:a="http://schemas.openxmlformats.org/drawingml/2006/main">
              <a:ext uri="{FF2B5EF4-FFF2-40B4-BE49-F238E27FC236}">
                <a16:creationId xmlns:a16="http://schemas.microsoft.com/office/drawing/2014/main" id="{71A36EC9-FBCD-417D-A56B-EE22C051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133975"/>
            <a:ext cx="3333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</p:spTree>
    <p:extLst>
      <p:ext uri="{BB962C8B-B14F-4D97-AF65-F5344CB8AC3E}">
        <p14:creationId xmlns:p14="http://schemas.microsoft.com/office/powerpoint/2010/main" val="921189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F1AE1C30-2542-4ADE-A0FE-8E07B49F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Protsent tähendab sajandikku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7E48C1FF-7E4C-48A6-805B-A43BDD24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BED325A-9AC3-471A-B5EA-4394D855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D86F31E6-3014-441B-94C9-C2B64EF5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93C43AF6-B756-4B73-B8E5-95C9BC4A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1% = 1/100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807AE30-3202-4770-8395-E075F740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Tervik on alati 100%.</a:t>
            </a:r>
          </a:p>
        </p:txBody>
      </p:sp>
    </p:spTree>
    <p:extLst>
      <p:ext uri="{BB962C8B-B14F-4D97-AF65-F5344CB8AC3E}">
        <p14:creationId xmlns:p14="http://schemas.microsoft.com/office/powerpoint/2010/main" val="16358649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D82360DE-7544-47C0-B5B7-7CC04A01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A1ED43A6-22A0-416F-89D8-C9105D01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2442A52-095E-4ADE-8A52-6DE4980C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09D3F61D-75E6-455C-B088-60A4C507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3208E19-E655-4F6A-A3FF-06B891B8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25% arvust 48.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700377B-F95D-4FD2-B408-D4BD2328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Klassis on 30 õpilast. Neist 12 laulavad kooris. Mitu protsenti klassi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E0C6ABB5-09B5-44A5-B123-461272EA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õpilastest laulab kooris?</a:t>
            </a:r>
          </a:p>
        </p:txBody>
      </p:sp>
    </p:spTree>
    <p:extLst>
      <p:ext uri="{BB962C8B-B14F-4D97-AF65-F5344CB8AC3E}">
        <p14:creationId xmlns:p14="http://schemas.microsoft.com/office/powerpoint/2010/main" val="10856010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136E833F-D3D7-48EF-BE0C-CBCAD8B1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Osa ja osamäär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1FA93CB-067A-48CA-B949-D1C0C15A0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B61D51AC-DBAA-4F79-853A-596571EC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276A57E5-2749-4C71-A684-CC7D1BC9E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F6EDD30B-BA89-4CA0-8E97-2316778E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48 : 4 = 12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92F682D-25CD-47F4-9F59-96F87C27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12/30 = 2/5 = 40/100 = 40%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F6E4ECD3-9BDC-4052-AC5E-76ADEA8EF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Taandame 6-ga, seejärel laiendame 20-ga.</a:t>
            </a:r>
          </a:p>
        </p:txBody>
      </p:sp>
    </p:spTree>
    <p:extLst>
      <p:ext uri="{BB962C8B-B14F-4D97-AF65-F5344CB8AC3E}">
        <p14:creationId xmlns:p14="http://schemas.microsoft.com/office/powerpoint/2010/main" val="16436250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Tekst">
            <a:extLst xmlns:a="http://schemas.openxmlformats.org/drawingml/2006/main">
              <a:ext uri="{FF2B5EF4-FFF2-40B4-BE49-F238E27FC236}">
                <a16:creationId xmlns:a16="http://schemas.microsoft.com/office/drawing/2014/main" id="{51B2457C-A168-412A-B34C-6621596B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6 õpilast on alati 25%?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A04B9E1-4873-4BA6-8D4F-24797572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99BCCB3-89CD-4A05-8563-C045BD37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38573DD-4D42-4891-99DF-9F25E184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F63AAB66-00E4-4D4C-8F7D-2EACF7B1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Ühes klassis 24, teises 12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FA6E6CA-8B7D-479D-80E6-7092615E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õpilast.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AFEAD72-A92B-4239-8F4D-2BD86B52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Mõlemas tuli rattaga 6.</a:t>
            </a:r>
          </a:p>
        </p:txBody>
      </p:sp>
      <p:sp>
        <p:nvSpPr>
          <p:cNvPr id="8" name="Õpilane">
            <a:extLst xmlns:a="http://schemas.openxmlformats.org/drawingml/2006/main">
              <a:ext uri="{FF2B5EF4-FFF2-40B4-BE49-F238E27FC236}">
                <a16:creationId xmlns:a16="http://schemas.microsoft.com/office/drawing/2014/main" id="{A7A60754-8606-4394-B755-0FFADCAF4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9050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Õpilane">
            <a:extLst xmlns:a="http://schemas.openxmlformats.org/drawingml/2006/main">
              <a:ext uri="{FF2B5EF4-FFF2-40B4-BE49-F238E27FC236}">
                <a16:creationId xmlns:a16="http://schemas.microsoft.com/office/drawing/2014/main" id="{C1059B9F-0E06-457E-90BC-894AB5AD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19050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Õpilane">
            <a:extLst xmlns:a="http://schemas.openxmlformats.org/drawingml/2006/main">
              <a:ext uri="{FF2B5EF4-FFF2-40B4-BE49-F238E27FC236}">
                <a16:creationId xmlns:a16="http://schemas.microsoft.com/office/drawing/2014/main" id="{CFD07AD3-0D39-435E-A8B9-440F263F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9050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Õpilane">
            <a:extLst xmlns:a="http://schemas.openxmlformats.org/drawingml/2006/main">
              <a:ext uri="{FF2B5EF4-FFF2-40B4-BE49-F238E27FC236}">
                <a16:creationId xmlns:a16="http://schemas.microsoft.com/office/drawing/2014/main" id="{11FD86DC-6BD7-4DFA-AB6B-64045208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9050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Õpilane">
            <a:extLst xmlns:a="http://schemas.openxmlformats.org/drawingml/2006/main">
              <a:ext uri="{FF2B5EF4-FFF2-40B4-BE49-F238E27FC236}">
                <a16:creationId xmlns:a16="http://schemas.microsoft.com/office/drawing/2014/main" id="{4ACDC7F9-CE2C-4D13-ABE5-CF5AFF87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9050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Õpilane">
            <a:extLst xmlns:a="http://schemas.openxmlformats.org/drawingml/2006/main">
              <a:ext uri="{FF2B5EF4-FFF2-40B4-BE49-F238E27FC236}">
                <a16:creationId xmlns:a16="http://schemas.microsoft.com/office/drawing/2014/main" id="{8C740C0E-7AAD-4529-870A-93A366E1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19050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Õpilane">
            <a:extLst xmlns:a="http://schemas.openxmlformats.org/drawingml/2006/main">
              <a:ext uri="{FF2B5EF4-FFF2-40B4-BE49-F238E27FC236}">
                <a16:creationId xmlns:a16="http://schemas.microsoft.com/office/drawing/2014/main" id="{74C2EA5C-EF4B-41B2-8FCA-3DD7FC9D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352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Õpilane">
            <a:extLst xmlns:a="http://schemas.openxmlformats.org/drawingml/2006/main">
              <a:ext uri="{FF2B5EF4-FFF2-40B4-BE49-F238E27FC236}">
                <a16:creationId xmlns:a16="http://schemas.microsoft.com/office/drawing/2014/main" id="{2610F248-9395-4777-9BDC-8E7F21E9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2352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Õpilane">
            <a:extLst xmlns:a="http://schemas.openxmlformats.org/drawingml/2006/main">
              <a:ext uri="{FF2B5EF4-FFF2-40B4-BE49-F238E27FC236}">
                <a16:creationId xmlns:a16="http://schemas.microsoft.com/office/drawing/2014/main" id="{FA519823-2105-4696-BB7F-2F996815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52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Õpilane">
            <a:extLst xmlns:a="http://schemas.openxmlformats.org/drawingml/2006/main">
              <a:ext uri="{FF2B5EF4-FFF2-40B4-BE49-F238E27FC236}">
                <a16:creationId xmlns:a16="http://schemas.microsoft.com/office/drawing/2014/main" id="{A2287550-00EB-47FA-983F-E3E60B5E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352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Õpilane">
            <a:extLst xmlns:a="http://schemas.openxmlformats.org/drawingml/2006/main">
              <a:ext uri="{FF2B5EF4-FFF2-40B4-BE49-F238E27FC236}">
                <a16:creationId xmlns:a16="http://schemas.microsoft.com/office/drawing/2014/main" id="{9317E5F4-EFD9-42ED-A718-866E8FF7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352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Õpilane">
            <a:extLst xmlns:a="http://schemas.openxmlformats.org/drawingml/2006/main">
              <a:ext uri="{FF2B5EF4-FFF2-40B4-BE49-F238E27FC236}">
                <a16:creationId xmlns:a16="http://schemas.microsoft.com/office/drawing/2014/main" id="{F1B17472-DB5F-4012-80D8-A7E1BCCE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35267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Õpilane">
            <a:extLst xmlns:a="http://schemas.openxmlformats.org/drawingml/2006/main">
              <a:ext uri="{FF2B5EF4-FFF2-40B4-BE49-F238E27FC236}">
                <a16:creationId xmlns:a16="http://schemas.microsoft.com/office/drawing/2014/main" id="{B5E26CD6-52B9-4315-80B1-1F5CC7A0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8003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Õpilane">
            <a:extLst xmlns:a="http://schemas.openxmlformats.org/drawingml/2006/main">
              <a:ext uri="{FF2B5EF4-FFF2-40B4-BE49-F238E27FC236}">
                <a16:creationId xmlns:a16="http://schemas.microsoft.com/office/drawing/2014/main" id="{0627C79E-EB28-4403-A407-F207951D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28003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Õpilane">
            <a:extLst xmlns:a="http://schemas.openxmlformats.org/drawingml/2006/main">
              <a:ext uri="{FF2B5EF4-FFF2-40B4-BE49-F238E27FC236}">
                <a16:creationId xmlns:a16="http://schemas.microsoft.com/office/drawing/2014/main" id="{8A5E01A1-E7F0-41DD-B933-56C16C62F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8003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Õpilane">
            <a:extLst xmlns:a="http://schemas.openxmlformats.org/drawingml/2006/main">
              <a:ext uri="{FF2B5EF4-FFF2-40B4-BE49-F238E27FC236}">
                <a16:creationId xmlns:a16="http://schemas.microsoft.com/office/drawing/2014/main" id="{84DECD7E-7426-4D87-894E-BA30E98F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8003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4" name="Õpilane">
            <a:extLst xmlns:a="http://schemas.openxmlformats.org/drawingml/2006/main">
              <a:ext uri="{FF2B5EF4-FFF2-40B4-BE49-F238E27FC236}">
                <a16:creationId xmlns:a16="http://schemas.microsoft.com/office/drawing/2014/main" id="{8D6104A5-B98B-4DD1-854E-A131CF44F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8003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5" name="Õpilane">
            <a:extLst xmlns:a="http://schemas.openxmlformats.org/drawingml/2006/main">
              <a:ext uri="{FF2B5EF4-FFF2-40B4-BE49-F238E27FC236}">
                <a16:creationId xmlns:a16="http://schemas.microsoft.com/office/drawing/2014/main" id="{60B846FE-5F7F-4738-BA51-06D6FB8F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8003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Õpilane">
            <a:extLst xmlns:a="http://schemas.openxmlformats.org/drawingml/2006/main">
              <a:ext uri="{FF2B5EF4-FFF2-40B4-BE49-F238E27FC236}">
                <a16:creationId xmlns:a16="http://schemas.microsoft.com/office/drawing/2014/main" id="{B577EE24-DEE0-440B-BEC8-39860884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2480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Õpilane">
            <a:extLst xmlns:a="http://schemas.openxmlformats.org/drawingml/2006/main">
              <a:ext uri="{FF2B5EF4-FFF2-40B4-BE49-F238E27FC236}">
                <a16:creationId xmlns:a16="http://schemas.microsoft.com/office/drawing/2014/main" id="{C2EECE05-7E29-4F35-A6DE-545668D1E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2480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Õpilane">
            <a:extLst xmlns:a="http://schemas.openxmlformats.org/drawingml/2006/main">
              <a:ext uri="{FF2B5EF4-FFF2-40B4-BE49-F238E27FC236}">
                <a16:creationId xmlns:a16="http://schemas.microsoft.com/office/drawing/2014/main" id="{048D26ED-45B8-4EE6-8ABC-8B4456DC4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2480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Õpilane">
            <a:extLst xmlns:a="http://schemas.openxmlformats.org/drawingml/2006/main">
              <a:ext uri="{FF2B5EF4-FFF2-40B4-BE49-F238E27FC236}">
                <a16:creationId xmlns:a16="http://schemas.microsoft.com/office/drawing/2014/main" id="{E010F2B8-2BBC-494F-9488-B1B6C9FFC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2480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0" name="Õpilane">
            <a:extLst xmlns:a="http://schemas.openxmlformats.org/drawingml/2006/main">
              <a:ext uri="{FF2B5EF4-FFF2-40B4-BE49-F238E27FC236}">
                <a16:creationId xmlns:a16="http://schemas.microsoft.com/office/drawing/2014/main" id="{67EC7679-A767-44D5-B227-DEF37A93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480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1" name="Õpilane">
            <a:extLst xmlns:a="http://schemas.openxmlformats.org/drawingml/2006/main">
              <a:ext uri="{FF2B5EF4-FFF2-40B4-BE49-F238E27FC236}">
                <a16:creationId xmlns:a16="http://schemas.microsoft.com/office/drawing/2014/main" id="{E0841B97-01FC-4C6F-A477-3CC82E6A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2480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2" name="Tekst">
            <a:extLst xmlns:a="http://schemas.openxmlformats.org/drawingml/2006/main">
              <a:ext uri="{FF2B5EF4-FFF2-40B4-BE49-F238E27FC236}">
                <a16:creationId xmlns:a16="http://schemas.microsoft.com/office/drawing/2014/main" id="{897C4AA0-1BC5-4893-BEF0-2F2E7028D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495550"/>
            <a:ext cx="1666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24 õpilast</a:t>
            </a:r>
          </a:p>
        </p:txBody>
      </p:sp>
      <p:sp>
        <p:nvSpPr>
          <p:cNvPr id="33" name="Õpilane">
            <a:extLst xmlns:a="http://schemas.openxmlformats.org/drawingml/2006/main">
              <a:ext uri="{FF2B5EF4-FFF2-40B4-BE49-F238E27FC236}">
                <a16:creationId xmlns:a16="http://schemas.microsoft.com/office/drawing/2014/main" id="{1343F177-CABA-49FA-9FAE-C3D1C64E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4" name="Õpilane">
            <a:extLst xmlns:a="http://schemas.openxmlformats.org/drawingml/2006/main">
              <a:ext uri="{FF2B5EF4-FFF2-40B4-BE49-F238E27FC236}">
                <a16:creationId xmlns:a16="http://schemas.microsoft.com/office/drawing/2014/main" id="{90F9536A-9D99-47B0-96D0-7F6632BF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5" name="Õpilane">
            <a:extLst xmlns:a="http://schemas.openxmlformats.org/drawingml/2006/main">
              <a:ext uri="{FF2B5EF4-FFF2-40B4-BE49-F238E27FC236}">
                <a16:creationId xmlns:a16="http://schemas.microsoft.com/office/drawing/2014/main" id="{D806470F-B13E-4538-8E77-C35D6569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6" name="Õpilane">
            <a:extLst xmlns:a="http://schemas.openxmlformats.org/drawingml/2006/main">
              <a:ext uri="{FF2B5EF4-FFF2-40B4-BE49-F238E27FC236}">
                <a16:creationId xmlns:a16="http://schemas.microsoft.com/office/drawing/2014/main" id="{A9F4D485-6B69-476C-93EB-6FAA4FD9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7" name="Õpilane">
            <a:extLst xmlns:a="http://schemas.openxmlformats.org/drawingml/2006/main">
              <a:ext uri="{FF2B5EF4-FFF2-40B4-BE49-F238E27FC236}">
                <a16:creationId xmlns:a16="http://schemas.microsoft.com/office/drawing/2014/main" id="{464C8A7F-7855-4E14-8AF3-41559A76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8" name="Õpilane">
            <a:extLst xmlns:a="http://schemas.openxmlformats.org/drawingml/2006/main">
              <a:ext uri="{FF2B5EF4-FFF2-40B4-BE49-F238E27FC236}">
                <a16:creationId xmlns:a16="http://schemas.microsoft.com/office/drawing/2014/main" id="{65C7BEC6-1A95-481C-9EE5-A8E4368B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8671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9" name="Õpilane">
            <a:extLst xmlns:a="http://schemas.openxmlformats.org/drawingml/2006/main">
              <a:ext uri="{FF2B5EF4-FFF2-40B4-BE49-F238E27FC236}">
                <a16:creationId xmlns:a16="http://schemas.microsoft.com/office/drawing/2014/main" id="{665DD20D-000E-4853-BB67-298A25DC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314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0" name="Õpilane">
            <a:extLst xmlns:a="http://schemas.openxmlformats.org/drawingml/2006/main">
              <a:ext uri="{FF2B5EF4-FFF2-40B4-BE49-F238E27FC236}">
                <a16:creationId xmlns:a16="http://schemas.microsoft.com/office/drawing/2014/main" id="{A762961D-CDC1-4A46-B500-00319E32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4314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1" name="Õpilane">
            <a:extLst xmlns:a="http://schemas.openxmlformats.org/drawingml/2006/main">
              <a:ext uri="{FF2B5EF4-FFF2-40B4-BE49-F238E27FC236}">
                <a16:creationId xmlns:a16="http://schemas.microsoft.com/office/drawing/2014/main" id="{68A8FD8F-80C7-468B-8B8A-14A983C3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314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2" name="Õpilane">
            <a:extLst xmlns:a="http://schemas.openxmlformats.org/drawingml/2006/main">
              <a:ext uri="{FF2B5EF4-FFF2-40B4-BE49-F238E27FC236}">
                <a16:creationId xmlns:a16="http://schemas.microsoft.com/office/drawing/2014/main" id="{2A0465EA-D3E7-4A62-B7EF-2544BD28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314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3" name="Õpilane">
            <a:extLst xmlns:a="http://schemas.openxmlformats.org/drawingml/2006/main">
              <a:ext uri="{FF2B5EF4-FFF2-40B4-BE49-F238E27FC236}">
                <a16:creationId xmlns:a16="http://schemas.microsoft.com/office/drawing/2014/main" id="{D84DAFA7-9235-41BB-8C8E-26FA8A93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14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4" name="Õpilane">
            <a:extLst xmlns:a="http://schemas.openxmlformats.org/drawingml/2006/main">
              <a:ext uri="{FF2B5EF4-FFF2-40B4-BE49-F238E27FC236}">
                <a16:creationId xmlns:a16="http://schemas.microsoft.com/office/drawing/2014/main" id="{022B8B5A-4DD9-4D8C-A0F7-486ACFAF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4314825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CE3E7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5" name="Tekst">
            <a:extLst xmlns:a="http://schemas.openxmlformats.org/drawingml/2006/main">
              <a:ext uri="{FF2B5EF4-FFF2-40B4-BE49-F238E27FC236}">
                <a16:creationId xmlns:a16="http://schemas.microsoft.com/office/drawing/2014/main" id="{03F9E149-2604-49A1-B00A-EC11C6C7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457700"/>
            <a:ext cx="1666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12 õpilast</a:t>
            </a:r>
          </a:p>
        </p:txBody>
      </p:sp>
    </p:spTree>
    <p:extLst>
      <p:ext uri="{BB962C8B-B14F-4D97-AF65-F5344CB8AC3E}">
        <p14:creationId xmlns:p14="http://schemas.microsoft.com/office/powerpoint/2010/main" val="11974460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E3B55A31-882C-44CD-9F68-21B2CD8A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Osakaal sõltub tervikust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E35DA0B6-3033-4820-A873-32F062C0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12283FED-0FDE-4339-9BBC-0EEF3F20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C3438B5-79EB-4B48-9AD4-C8D27B85D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32DB3AD-5889-4B02-86C9-BFAB52E5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6/24 = 25%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548B6FBE-A5D6-4423-B8BE-BCAF3135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6/12 = 50%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6AFDD487-3DC1-4AED-AC3B-3124EBE6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Sama arv õpilasi, erinev osakaal.</a:t>
            </a:r>
          </a:p>
        </p:txBody>
      </p:sp>
    </p:spTree>
    <p:extLst>
      <p:ext uri="{BB962C8B-B14F-4D97-AF65-F5344CB8AC3E}">
        <p14:creationId xmlns:p14="http://schemas.microsoft.com/office/powerpoint/2010/main" val="11946170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E6B71CE1-ED2E-46C8-AA1B-E865214A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Mida sa nüüd oskad?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011E8B8-C09E-4569-8C7D-3781C1C2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1E46F202-D5D2-4DCD-815D-AC605DE7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6E087DB2-E878-4AED-B036-9C3FD14D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AF7B0A9C-6E5F-4491-9D9C-AF8E07E0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20 lapsest 5 tuli jalgsi.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AC4250C4-8916-42B3-B2D5-E8EF6856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Nimeta tervik ja osamäär.</a:t>
            </a:r>
          </a:p>
        </p:txBody>
      </p:sp>
    </p:spTree>
    <p:extLst>
      <p:ext uri="{BB962C8B-B14F-4D97-AF65-F5344CB8AC3E}">
        <p14:creationId xmlns:p14="http://schemas.microsoft.com/office/powerpoint/2010/main" val="11439151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2026-10-13T21:05:42.2950000Z</dcterms:created>
  <dcterms:modified xsi:type="dcterms:W3CDTF">2026-10-13T21:05:42.2950000Z</dcterms:modified>
</coreProperties>
</file>