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f318aff52a5439a" /><Relationship Type="http://schemas.openxmlformats.org/officeDocument/2006/relationships/extended-properties" Target="/docProps/app.xml" Id="Rb449bd0e00974b34" /><Relationship Type="http://schemas.openxmlformats.org/officeDocument/2006/relationships/officeDocument" Target="/ppt/presentation.xml" Id="R9e9eeff028464cd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c4fd02b4ddc4fca"/>
  </p:sldMasterIdLst>
  <p:notesMasterIdLst>
    <p:notesMasterId xmlns:r="http://schemas.openxmlformats.org/officeDocument/2006/relationships" r:id="R80995d044a144e59"/>
  </p:notesMasterIdLst>
  <p:sldIdLst>
    <p:sldId xmlns:r="http://schemas.openxmlformats.org/officeDocument/2006/relationships" id="256" r:id="R984a67d28349403e"/>
    <p:sldId xmlns:r="http://schemas.openxmlformats.org/officeDocument/2006/relationships" id="257" r:id="Rba9d98eca283483d"/>
    <p:sldId xmlns:r="http://schemas.openxmlformats.org/officeDocument/2006/relationships" id="258" r:id="Ra20b849c52c942df"/>
    <p:sldId xmlns:r="http://schemas.openxmlformats.org/officeDocument/2006/relationships" id="259" r:id="R056aac6d564e4f33"/>
    <p:sldId xmlns:r="http://schemas.openxmlformats.org/officeDocument/2006/relationships" id="260" r:id="R84f054c7533e44a6"/>
    <p:sldId xmlns:r="http://schemas.openxmlformats.org/officeDocument/2006/relationships" id="261" r:id="Rb2784dd7ff764c94"/>
    <p:sldId xmlns:r="http://schemas.openxmlformats.org/officeDocument/2006/relationships" id="262" r:id="R698cfeefff9643c3"/>
    <p:sldId xmlns:r="http://schemas.openxmlformats.org/officeDocument/2006/relationships" id="263" r:id="R305a82058c3346c6"/>
    <p:sldId xmlns:r="http://schemas.openxmlformats.org/officeDocument/2006/relationships" id="264" r:id="R38b80944d3244ca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479311a4d4f4a18" /><Relationship Type="http://schemas.openxmlformats.org/officeDocument/2006/relationships/slideMaster" Target="/ppt/slideMasters/slideMaster1.xml" Id="R1c4fd02b4ddc4fca" /><Relationship Type="http://schemas.openxmlformats.org/officeDocument/2006/relationships/notesMaster" Target="/ppt/notesMasters/notesMaster1.xml" Id="R80995d044a144e59" /><Relationship Type="http://schemas.openxmlformats.org/officeDocument/2006/relationships/presProps" Target="/ppt/presProps.xml" Id="R3d9fb08319814061" /><Relationship Type="http://schemas.openxmlformats.org/officeDocument/2006/relationships/tableStyles" Target="/ppt/tableStyles.xml" Id="R17edc1c781e048ee" /><Relationship Type="http://schemas.openxmlformats.org/officeDocument/2006/relationships/slide" Target="/ppt/slides/slide1.xml" Id="R984a67d28349403e" /><Relationship Type="http://schemas.openxmlformats.org/officeDocument/2006/relationships/slide" Target="/ppt/slides/slide2.xml" Id="Rba9d98eca283483d" /><Relationship Type="http://schemas.openxmlformats.org/officeDocument/2006/relationships/slide" Target="/ppt/slides/slide3.xml" Id="Ra20b849c52c942df" /><Relationship Type="http://schemas.openxmlformats.org/officeDocument/2006/relationships/slide" Target="/ppt/slides/slide4.xml" Id="R056aac6d564e4f33" /><Relationship Type="http://schemas.openxmlformats.org/officeDocument/2006/relationships/slide" Target="/ppt/slides/slide5.xml" Id="R84f054c7533e44a6" /><Relationship Type="http://schemas.openxmlformats.org/officeDocument/2006/relationships/slide" Target="/ppt/slides/slide6.xml" Id="Rb2784dd7ff764c94" /><Relationship Type="http://schemas.openxmlformats.org/officeDocument/2006/relationships/slide" Target="/ppt/slides/slide7.xml" Id="R698cfeefff9643c3" /><Relationship Type="http://schemas.openxmlformats.org/officeDocument/2006/relationships/slide" Target="/ppt/slides/slide8.xml" Id="R305a82058c3346c6" /><Relationship Type="http://schemas.openxmlformats.org/officeDocument/2006/relationships/slide" Target="/ppt/slides/slide9.xml" Id="R38b80944d3244ca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3ffd004ded54a0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79277bf950a49b9" /><Relationship Type="http://schemas.openxmlformats.org/officeDocument/2006/relationships/notesMaster" Target="/ppt/notesMasters/notesMaster1.xml" Id="Rcce98097ec9b411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167629486e44d1f" /><Relationship Type="http://schemas.openxmlformats.org/officeDocument/2006/relationships/notesMaster" Target="/ppt/notesMasters/notesMaster1.xml" Id="R83d2546cc94743a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bacd6be5aee4e76" /><Relationship Type="http://schemas.openxmlformats.org/officeDocument/2006/relationships/notesMaster" Target="/ppt/notesMasters/notesMaster1.xml" Id="R7b74c47c609d43d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f9bcd02d6724943" /><Relationship Type="http://schemas.openxmlformats.org/officeDocument/2006/relationships/notesMaster" Target="/ppt/notesMasters/notesMaster1.xml" Id="R951809d66996421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ca950e6728a4b05" /><Relationship Type="http://schemas.openxmlformats.org/officeDocument/2006/relationships/notesMaster" Target="/ppt/notesMasters/notesMaster1.xml" Id="R289c93dd17444d9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a7df2199eb147c8" /><Relationship Type="http://schemas.openxmlformats.org/officeDocument/2006/relationships/notesMaster" Target="/ppt/notesMasters/notesMaster1.xml" Id="Rd312af65c39a45d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764a586c2244a09" /><Relationship Type="http://schemas.openxmlformats.org/officeDocument/2006/relationships/notesMaster" Target="/ppt/notesMasters/notesMaster1.xml" Id="R2f002c1bd612466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fee00825fc04850" /><Relationship Type="http://schemas.openxmlformats.org/officeDocument/2006/relationships/notesMaster" Target="/ppt/notesMasters/notesMaster1.xml" Id="Rafab1268789041c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1406d46df424190" /><Relationship Type="http://schemas.openxmlformats.org/officeDocument/2006/relationships/notesMaster" Target="/ppt/notesMasters/notesMaster1.xml" Id="Rac4191b0ca1d40f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Külastajate arv on täpne. Ümardatud arv on ligikaudne kirjeldus, mitte muutunud külastajate arv.</a:t>
            </a:r>
          </a:p>
          <a:p xmlns:a="http://schemas.openxmlformats.org/drawingml/2006/main">
            <a:r>
              <a:t>Õpieesmärk: Ümardan algse arvu etteantud järguni ja selgitan poolituskohta.</a:t>
            </a:r>
          </a:p>
          <a:p xmlns:a="http://schemas.openxmlformats.org/drawingml/2006/main">
            <a:r>
              <a:t>Ulatus: Naturaalarvude ümardamine, lõpus kümnendmurru näide. Ei kata kõiki järke.</a:t>
            </a:r>
          </a:p>
          <a:p xmlns:a="http://schemas.openxmlformats.org/drawingml/2006/main">
            <a:r>
              <a:t>5. klass.</a:t>
            </a:r>
          </a:p>
          <a:p xmlns:a="http://schemas.openxmlformats.org/drawingml/2006/main">
            <a:r>
              <a:t>modules/05-algklassid/05.41.5-klass-5-umardamise-harjutused.md</a:t>
            </a:r>
          </a:p>
          <a:p xmlns:a="http://schemas.openxmlformats.org/drawingml/2006/main">
            <a:r>
              <a:t>SHA-256: 0ee3d59cba1b50fed85a464c5df6630bc4548c068532350a20112d74479078f6</a:t>
            </a:r>
          </a:p>
          <a:p xmlns:a="http://schemas.openxmlformats.org/drawingml/2006/main">
            <a:r>
              <a:t>modules/10-arvud/10.05-kumnendsusteem-ja-umardamine.md</a:t>
            </a:r>
          </a:p>
          <a:p xmlns:a="http://schemas.openxmlformats.org/drawingml/2006/main">
            <a:r>
              <a:t>SHA-256: 78e9bdbb65af8fe6f65f9cdd8705ab9c06f8fa2e49f7085df099218ec6da0031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Ümardame kümnelisteni. Arvjoon on lineaarses mõõtkavas.</a:t>
            </a:r>
          </a:p>
          <a:p xmlns:a="http://schemas.openxmlformats.org/drawingml/2006/main">
            <a:r>
              <a:t>Vastus: 350; kaugused on 7 ja 3</a:t>
            </a:r>
          </a:p>
          <a:p xmlns:a="http://schemas.openxmlformats.org/drawingml/2006/main">
            <a:r>
              <a:t>Õpieesmärk: Ümardan algse arvu etteantud järguni ja selgitan poolituskohta.</a:t>
            </a:r>
          </a:p>
          <a:p xmlns:a="http://schemas.openxmlformats.org/drawingml/2006/main">
            <a:r>
              <a:t>Ulatus: Naturaalarvude ümardamine, lõpus kümnendmurru näide. Ei kata kõiki järke.</a:t>
            </a:r>
          </a:p>
          <a:p xmlns:a="http://schemas.openxmlformats.org/drawingml/2006/main">
            <a:r>
              <a:t>5. klass.</a:t>
            </a:r>
          </a:p>
          <a:p xmlns:a="http://schemas.openxmlformats.org/drawingml/2006/main">
            <a:r>
              <a:t>modules/05-algklassid/05.41.5-klass-5-umardamise-harjutused.md</a:t>
            </a:r>
          </a:p>
          <a:p xmlns:a="http://schemas.openxmlformats.org/drawingml/2006/main">
            <a:r>
              <a:t>SHA-256: 0ee3d59cba1b50fed85a464c5df6630bc4548c068532350a20112d74479078f6</a:t>
            </a:r>
          </a:p>
          <a:p xmlns:a="http://schemas.openxmlformats.org/drawingml/2006/main">
            <a:r>
              <a:t>modules/10-arvud/10.05-kumnendsusteem-ja-umardamine.md</a:t>
            </a:r>
          </a:p>
          <a:p xmlns:a="http://schemas.openxmlformats.org/drawingml/2006/main">
            <a:r>
              <a:t>SHA-256: 78e9bdbb65af8fe6f65f9cdd8705ab9c06f8fa2e49f7085df099218ec6da0031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Naturaalarvude poolitusjuhul kasutame koolis tavapärast ülespoole ümardamist. Ära üldista seda siin negatiivsetele arvudele.</a:t>
            </a:r>
          </a:p>
          <a:p xmlns:a="http://schemas.openxmlformats.org/drawingml/2006/main">
            <a:r>
              <a:t>Õpieesmärk: Ümardan algse arvu etteantud järguni ja selgitan poolituskohta.</a:t>
            </a:r>
          </a:p>
          <a:p xmlns:a="http://schemas.openxmlformats.org/drawingml/2006/main">
            <a:r>
              <a:t>Ulatus: Naturaalarvude ümardamine, lõpus kümnendmurru näide. Ei kata kõiki järke.</a:t>
            </a:r>
          </a:p>
          <a:p xmlns:a="http://schemas.openxmlformats.org/drawingml/2006/main">
            <a:r>
              <a:t>5. klass.</a:t>
            </a:r>
          </a:p>
          <a:p xmlns:a="http://schemas.openxmlformats.org/drawingml/2006/main">
            <a:r>
              <a:t>modules/05-algklassid/05.41.5-klass-5-umardamise-harjutused.md</a:t>
            </a:r>
          </a:p>
          <a:p xmlns:a="http://schemas.openxmlformats.org/drawingml/2006/main">
            <a:r>
              <a:t>SHA-256: 0ee3d59cba1b50fed85a464c5df6630bc4548c068532350a20112d74479078f6</a:t>
            </a:r>
          </a:p>
          <a:p xmlns:a="http://schemas.openxmlformats.org/drawingml/2006/main">
            <a:r>
              <a:t>modules/10-arvud/10.05-kumnendsusteem-ja-umardamine.md</a:t>
            </a:r>
          </a:p>
          <a:p xmlns:a="http://schemas.openxmlformats.org/drawingml/2006/main">
            <a:r>
              <a:t>SHA-256: 78e9bdbb65af8fe6f65f9cdd8705ab9c06f8fa2e49f7085df099218ec6da0031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Naturaalarvu väiksemad järgud asendatakse nullidega. Järgu valik peab olema enne reegli rakendamist teada.</a:t>
            </a:r>
          </a:p>
          <a:p xmlns:a="http://schemas.openxmlformats.org/drawingml/2006/main">
            <a:r>
              <a:t>Õpieesmärk: Ümardan algse arvu etteantud järguni ja selgitan poolituskohta.</a:t>
            </a:r>
          </a:p>
          <a:p xmlns:a="http://schemas.openxmlformats.org/drawingml/2006/main">
            <a:r>
              <a:t>Ulatus: Naturaalarvude ümardamine, lõpus kümnendmurru näide. Ei kata kõiki järke.</a:t>
            </a:r>
          </a:p>
          <a:p xmlns:a="http://schemas.openxmlformats.org/drawingml/2006/main">
            <a:r>
              <a:t>5. klass.</a:t>
            </a:r>
          </a:p>
          <a:p xmlns:a="http://schemas.openxmlformats.org/drawingml/2006/main">
            <a:r>
              <a:t>modules/05-algklassid/05.41.5-klass-5-umardamise-harjutused.md</a:t>
            </a:r>
          </a:p>
          <a:p xmlns:a="http://schemas.openxmlformats.org/drawingml/2006/main">
            <a:r>
              <a:t>SHA-256: 0ee3d59cba1b50fed85a464c5df6630bc4548c068532350a20112d74479078f6</a:t>
            </a:r>
          </a:p>
          <a:p xmlns:a="http://schemas.openxmlformats.org/drawingml/2006/main">
            <a:r>
              <a:t>modules/10-arvud/10.05-kumnendsusteem-ja-umardamine.md</a:t>
            </a:r>
          </a:p>
          <a:p xmlns:a="http://schemas.openxmlformats.org/drawingml/2006/main">
            <a:r>
              <a:t>SHA-256: 78e9bdbb65af8fe6f65f9cdd8705ab9c06f8fa2e49f7085df099218ec6da0031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Mõlemad vastused leia algsest arvust, mitte esimese ümardamise tulemusest.</a:t>
            </a:r>
          </a:p>
          <a:p xmlns:a="http://schemas.openxmlformats.org/drawingml/2006/main">
            <a:r>
              <a:t>Vastus: 6500; 6000</a:t>
            </a:r>
          </a:p>
          <a:p xmlns:a="http://schemas.openxmlformats.org/drawingml/2006/main">
            <a:r>
              <a:t>Õpieesmärk: Ümardan algse arvu etteantud järguni ja selgitan poolituskohta.</a:t>
            </a:r>
          </a:p>
          <a:p xmlns:a="http://schemas.openxmlformats.org/drawingml/2006/main">
            <a:r>
              <a:t>Ulatus: Naturaalarvude ümardamine, lõpus kümnendmurru näide. Ei kata kõiki järke.</a:t>
            </a:r>
          </a:p>
          <a:p xmlns:a="http://schemas.openxmlformats.org/drawingml/2006/main">
            <a:r>
              <a:t>5. klass.</a:t>
            </a:r>
          </a:p>
          <a:p xmlns:a="http://schemas.openxmlformats.org/drawingml/2006/main">
            <a:r>
              <a:t>modules/05-algklassid/05.41.5-klass-5-umardamise-harjutused.md</a:t>
            </a:r>
          </a:p>
          <a:p xmlns:a="http://schemas.openxmlformats.org/drawingml/2006/main">
            <a:r>
              <a:t>SHA-256: 0ee3d59cba1b50fed85a464c5df6630bc4548c068532350a20112d74479078f6</a:t>
            </a:r>
          </a:p>
          <a:p xmlns:a="http://schemas.openxmlformats.org/drawingml/2006/main">
            <a:r>
              <a:t>modules/10-arvud/10.05-kumnendsusteem-ja-umardamine.md</a:t>
            </a:r>
          </a:p>
          <a:p xmlns:a="http://schemas.openxmlformats.org/drawingml/2006/main">
            <a:r>
              <a:t>SHA-256: 78e9bdbb65af8fe6f65f9cdd8705ab9c06f8fa2e49f7085df099218ec6da0031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Esimene poolituskoht on 6450, teine 6500. Algne 6450 on teisel juhul alla poolituskoha.</a:t>
            </a:r>
          </a:p>
          <a:p xmlns:a="http://schemas.openxmlformats.org/drawingml/2006/main">
            <a:r>
              <a:t>Õpieesmärk: Ümardan algse arvu etteantud järguni ja selgitan poolituskohta.</a:t>
            </a:r>
          </a:p>
          <a:p xmlns:a="http://schemas.openxmlformats.org/drawingml/2006/main">
            <a:r>
              <a:t>Ulatus: Naturaalarvude ümardamine, lõpus kümnendmurru näide. Ei kata kõiki järke.</a:t>
            </a:r>
          </a:p>
          <a:p xmlns:a="http://schemas.openxmlformats.org/drawingml/2006/main">
            <a:r>
              <a:t>5. klass.</a:t>
            </a:r>
          </a:p>
          <a:p xmlns:a="http://schemas.openxmlformats.org/drawingml/2006/main">
            <a:r>
              <a:t>modules/05-algklassid/05.41.5-klass-5-umardamise-harjutused.md</a:t>
            </a:r>
          </a:p>
          <a:p xmlns:a="http://schemas.openxmlformats.org/drawingml/2006/main">
            <a:r>
              <a:t>SHA-256: 0ee3d59cba1b50fed85a464c5df6630bc4548c068532350a20112d74479078f6</a:t>
            </a:r>
          </a:p>
          <a:p xmlns:a="http://schemas.openxmlformats.org/drawingml/2006/main">
            <a:r>
              <a:t>modules/10-arvud/10.05-kumnendsusteem-ja-umardamine.md</a:t>
            </a:r>
          </a:p>
          <a:p xmlns:a="http://schemas.openxmlformats.org/drawingml/2006/main">
            <a:r>
              <a:t>SHA-256: 78e9bdbb65af8fe6f65f9cdd8705ab9c06f8fa2e49f7085df099218ec6da0031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Siin on tulemus ja poolituskoht erinevad mõisted. Kümnendmurru järke on õpitud 5. klassis.</a:t>
            </a:r>
          </a:p>
          <a:p xmlns:a="http://schemas.openxmlformats.org/drawingml/2006/main">
            <a:r>
              <a:t>Vastus: Poolituskoht 3,45; ümardatud tulemus 3,5</a:t>
            </a:r>
          </a:p>
          <a:p xmlns:a="http://schemas.openxmlformats.org/drawingml/2006/main">
            <a:r>
              <a:t>Õpieesmärk: Ümardan algse arvu etteantud järguni ja selgitan poolituskohta.</a:t>
            </a:r>
          </a:p>
          <a:p xmlns:a="http://schemas.openxmlformats.org/drawingml/2006/main">
            <a:r>
              <a:t>Ulatus: Naturaalarvude ümardamine, lõpus kümnendmurru näide. Ei kata kõiki järke.</a:t>
            </a:r>
          </a:p>
          <a:p xmlns:a="http://schemas.openxmlformats.org/drawingml/2006/main">
            <a:r>
              <a:t>5. klass.</a:t>
            </a:r>
          </a:p>
          <a:p xmlns:a="http://schemas.openxmlformats.org/drawingml/2006/main">
            <a:r>
              <a:t>modules/05-algklassid/05.41.5-klass-5-umardamise-harjutused.md</a:t>
            </a:r>
          </a:p>
          <a:p xmlns:a="http://schemas.openxmlformats.org/drawingml/2006/main">
            <a:r>
              <a:t>SHA-256: 0ee3d59cba1b50fed85a464c5df6630bc4548c068532350a20112d74479078f6</a:t>
            </a:r>
          </a:p>
          <a:p xmlns:a="http://schemas.openxmlformats.org/drawingml/2006/main">
            <a:r>
              <a:t>modules/10-arvud/10.05-kumnendsusteem-ja-umardamine.md</a:t>
            </a:r>
          </a:p>
          <a:p xmlns:a="http://schemas.openxmlformats.org/drawingml/2006/main">
            <a:r>
              <a:t>SHA-256: 78e9bdbb65af8fe6f65f9cdd8705ab9c06f8fa2e49f7085df099218ec6da0031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Arv 3,46 on lähemal 3,5-le kui 3,4-le. Vahekaugused 0,04 ja 0,06.</a:t>
            </a:r>
          </a:p>
          <a:p xmlns:a="http://schemas.openxmlformats.org/drawingml/2006/main">
            <a:r>
              <a:t>Õpieesmärk: Ümardan algse arvu etteantud järguni ja selgitan poolituskohta.</a:t>
            </a:r>
          </a:p>
          <a:p xmlns:a="http://schemas.openxmlformats.org/drawingml/2006/main">
            <a:r>
              <a:t>Ulatus: Naturaalarvude ümardamine, lõpus kümnendmurru näide. Ei kata kõiki järke.</a:t>
            </a:r>
          </a:p>
          <a:p xmlns:a="http://schemas.openxmlformats.org/drawingml/2006/main">
            <a:r>
              <a:t>5. klass.</a:t>
            </a:r>
          </a:p>
          <a:p xmlns:a="http://schemas.openxmlformats.org/drawingml/2006/main">
            <a:r>
              <a:t>modules/05-algklassid/05.41.5-klass-5-umardamise-harjutused.md</a:t>
            </a:r>
          </a:p>
          <a:p xmlns:a="http://schemas.openxmlformats.org/drawingml/2006/main">
            <a:r>
              <a:t>SHA-256: 0ee3d59cba1b50fed85a464c5df6630bc4548c068532350a20112d74479078f6</a:t>
            </a:r>
          </a:p>
          <a:p xmlns:a="http://schemas.openxmlformats.org/drawingml/2006/main">
            <a:r>
              <a:t>modules/10-arvud/10.05-kumnendsusteem-ja-umardamine.md</a:t>
            </a:r>
          </a:p>
          <a:p xmlns:a="http://schemas.openxmlformats.org/drawingml/2006/main">
            <a:r>
              <a:t>SHA-256: 78e9bdbb65af8fe6f65f9cdd8705ab9c06f8fa2e49f7085df099218ec6da0031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Õppija võiks öelda ka poolituskoha 145. Edasises tunnis eraldi suuremad järgud ja korduvümardamise piirjuhud.</a:t>
            </a:r>
          </a:p>
          <a:p xmlns:a="http://schemas.openxmlformats.org/drawingml/2006/main">
            <a:r>
              <a:t>Vastus: 150; üheliste number 9</a:t>
            </a:r>
          </a:p>
          <a:p xmlns:a="http://schemas.openxmlformats.org/drawingml/2006/main">
            <a:r>
              <a:t>Õpieesmärk: Ümardan algse arvu etteantud järguni ja selgitan poolituskohta.</a:t>
            </a:r>
          </a:p>
          <a:p xmlns:a="http://schemas.openxmlformats.org/drawingml/2006/main">
            <a:r>
              <a:t>Ulatus: Naturaalarvude ümardamine, lõpus kümnendmurru näide. Ei kata kõiki järke.</a:t>
            </a:r>
          </a:p>
          <a:p xmlns:a="http://schemas.openxmlformats.org/drawingml/2006/main">
            <a:r>
              <a:t>5. klass.</a:t>
            </a:r>
          </a:p>
          <a:p xmlns:a="http://schemas.openxmlformats.org/drawingml/2006/main">
            <a:r>
              <a:t>modules/05-algklassid/05.41.5-klass-5-umardamise-harjutused.md</a:t>
            </a:r>
          </a:p>
          <a:p xmlns:a="http://schemas.openxmlformats.org/drawingml/2006/main">
            <a:r>
              <a:t>SHA-256: 0ee3d59cba1b50fed85a464c5df6630bc4548c068532350a20112d74479078f6</a:t>
            </a:r>
          </a:p>
          <a:p xmlns:a="http://schemas.openxmlformats.org/drawingml/2006/main">
            <a:r>
              <a:t>modules/10-arvud/10.05-kumnendsusteem-ja-umardamine.md</a:t>
            </a:r>
          </a:p>
          <a:p xmlns:a="http://schemas.openxmlformats.org/drawingml/2006/main">
            <a:r>
              <a:t>SHA-256: 78e9bdbb65af8fe6f65f9cdd8705ab9c06f8fa2e49f7085df099218ec6da0031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9d8534aac4540ee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01dd181b4ff43f9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75231cbcf324fb7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5cdac4a413f4640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512a294864d489a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84645797ec048a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6E82513-1868-4359-9E6E-A294B531B09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D8D768C9-4D07-488C-BE83-85847BD6E262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AA01B56B-7EDD-40AA-ADA3-21E9ED17A17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DAFD713-9A4A-402E-AE33-00927EFDA14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628E9D04-FFE1-4AFE-9DC2-5F048AC583D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2341D2D3-AE40-402E-855E-2FF5D5D349A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2677D5BE-64A1-4141-9616-8D9D3C8FAB9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9BB49FAD-5220-4B57-B827-868CC4AB77AE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6231A2A-6D86-43D5-A98C-691B9D87B73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82B71586-D143-4095-9FE1-331EA8440E2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0dad71528df4708" /><Relationship Type="http://schemas.openxmlformats.org/officeDocument/2006/relationships/slideLayout" Target="/ppt/slideLayouts/slideLayout1.xml" Id="R8d088f94552042c3" /><Relationship Type="http://schemas.openxmlformats.org/officeDocument/2006/relationships/slideLayout" Target="/ppt/slideLayouts/slideLayout2.xml" Id="R21a9d058e6464655" /><Relationship Type="http://schemas.openxmlformats.org/officeDocument/2006/relationships/slideLayout" Target="/ppt/slideLayouts/slideLayout3.xml" Id="R7fd88070bcdb49b0" /><Relationship Type="http://schemas.openxmlformats.org/officeDocument/2006/relationships/slideLayout" Target="/ppt/slideLayouts/slideLayout4.xml" Id="R058a2b2075c74985" /><Relationship Type="http://schemas.openxmlformats.org/officeDocument/2006/relationships/slideLayout" Target="/ppt/slideLayouts/slideLayout5.xml" Id="R33804689ff554a0c" /><Relationship Type="http://schemas.openxmlformats.org/officeDocument/2006/relationships/slideLayout" Target="/ppt/slideLayouts/slideLayout6.xml" Id="Raaf63a41d6254d6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d088f94552042c3"/>
    <p:sldLayoutId xmlns:r="http://schemas.openxmlformats.org/officeDocument/2006/relationships" id="2147483650" r:id="R21a9d058e6464655"/>
    <p:sldLayoutId xmlns:r="http://schemas.openxmlformats.org/officeDocument/2006/relationships" id="2147483651" r:id="R7fd88070bcdb49b0"/>
    <p:sldLayoutId xmlns:r="http://schemas.openxmlformats.org/officeDocument/2006/relationships" id="2147483652" r:id="R058a2b2075c74985"/>
    <p:sldLayoutId xmlns:r="http://schemas.openxmlformats.org/officeDocument/2006/relationships" id="2147483653" r:id="R33804689ff554a0c"/>
    <p:sldLayoutId xmlns:r="http://schemas.openxmlformats.org/officeDocument/2006/relationships" id="2147483654" r:id="Raaf63a41d6254d6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a70af73245744fe" /><Relationship Type="http://schemas.openxmlformats.org/officeDocument/2006/relationships/notesSlide" Target="/ppt/notesSlides/notesSlide1.xml" Id="R56e9acd0f23b469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7d6d350962e49a7" /><Relationship Type="http://schemas.openxmlformats.org/officeDocument/2006/relationships/notesSlide" Target="/ppt/notesSlides/notesSlide2.xml" Id="Rfc4ab5fb1da343b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311f87345b24a83" /><Relationship Type="http://schemas.openxmlformats.org/officeDocument/2006/relationships/notesSlide" Target="/ppt/notesSlides/notesSlide3.xml" Id="Rd1c2c56444dd402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c3c528382f84caf" /><Relationship Type="http://schemas.openxmlformats.org/officeDocument/2006/relationships/notesSlide" Target="/ppt/notesSlides/notesSlide4.xml" Id="R79b6ee9d8e494c1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65cd39e786a48f9" /><Relationship Type="http://schemas.openxmlformats.org/officeDocument/2006/relationships/notesSlide" Target="/ppt/notesSlides/notesSlide5.xml" Id="R948b117b700a44d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41761b506744772" /><Relationship Type="http://schemas.openxmlformats.org/officeDocument/2006/relationships/notesSlide" Target="/ppt/notesSlides/notesSlide6.xml" Id="Ra1c031a83fac4ce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0f5b8b24e044ccc" /><Relationship Type="http://schemas.openxmlformats.org/officeDocument/2006/relationships/notesSlide" Target="/ppt/notesSlides/notesSlide7.xml" Id="Re41e09f72b584eb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e07e0778b534af3" /><Relationship Type="http://schemas.openxmlformats.org/officeDocument/2006/relationships/notesSlide" Target="/ppt/notesSlides/notesSlide8.xml" Id="R1661ec7be191455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1c09543425543cb" /><Relationship Type="http://schemas.openxmlformats.org/officeDocument/2006/relationships/notesSlide" Target="/ppt/notesSlides/notesSlide9.xml" Id="Rb1888c24c06a4c4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Tekst">
            <a:extLst xmlns:a="http://schemas.openxmlformats.org/drawingml/2006/main">
              <a:ext uri="{FF2B5EF4-FFF2-40B4-BE49-F238E27FC236}">
                <a16:creationId xmlns:a16="http://schemas.microsoft.com/office/drawing/2014/main" id="{583ED789-A530-41AA-A958-893CE7910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Kummale kümnele lähemal?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29748F09-9F16-4465-8CA9-C10B165A3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4960BD0A-C22B-4B44-8CEA-62907214E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F6B64DD0-B553-4595-908C-93DA3C6A4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120A3D32-2E05-4F81-9711-BA014E4FA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542925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85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85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Koolipeol oli 347 külastajat.</a:t>
            </a:r>
          </a:p>
        </p:txBody>
      </p:sp>
      <p:sp>
        <p:nvSpPr>
          <p:cNvPr id="6" name="Arvjoon">
            <a:extLst xmlns:a="http://schemas.openxmlformats.org/drawingml/2006/main">
              <a:ext uri="{FF2B5EF4-FFF2-40B4-BE49-F238E27FC236}">
                <a16:creationId xmlns:a16="http://schemas.microsoft.com/office/drawing/2014/main" id="{B880E299-A1FA-447E-95F9-5CF73CF9E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3381375"/>
            <a:ext cx="4495800" cy="9525"/>
          </a:xfrm>
          <a:custGeom xmlns:a="http://schemas.openxmlformats.org/drawingml/2006/main">
            <a:pathLst>
              <a:path w="4495800" h="9525">
                <a:moveTo>
                  <a:pt x="0" y="0"/>
                </a:moveTo>
                <a:lnTo>
                  <a:pt x="4495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65717B"/>
            </a:solidFill>
            <a:prstDash val="solid"/>
          </a:ln>
        </p:spPr>
      </p:sp>
      <p:sp>
        <p:nvSpPr>
          <p:cNvPr id="7" name="Joon">
            <a:extLst xmlns:a="http://schemas.openxmlformats.org/drawingml/2006/main">
              <a:ext uri="{FF2B5EF4-FFF2-40B4-BE49-F238E27FC236}">
                <a16:creationId xmlns:a16="http://schemas.microsoft.com/office/drawing/2014/main" id="{A6F2505E-81E7-4B22-ADA5-780CBA578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3267075"/>
            <a:ext cx="9525" cy="228600"/>
          </a:xfrm>
          <a:custGeom xmlns:a="http://schemas.openxmlformats.org/drawingml/2006/main">
            <a:pathLst>
              <a:path w="9525" h="228600">
                <a:moveTo>
                  <a:pt x="0" y="0"/>
                </a:moveTo>
                <a:lnTo>
                  <a:pt x="0" y="22860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65717B"/>
            </a:solidFill>
            <a:prstDash val="solid"/>
          </a:ln>
        </p:spPr>
      </p:sp>
      <p:sp>
        <p:nvSpPr>
          <p:cNvPr id="8" name="Tekst">
            <a:extLst xmlns:a="http://schemas.openxmlformats.org/drawingml/2006/main">
              <a:ext uri="{FF2B5EF4-FFF2-40B4-BE49-F238E27FC236}">
                <a16:creationId xmlns:a16="http://schemas.microsoft.com/office/drawing/2014/main" id="{59AEDFF3-72BD-4A00-AC30-12D1581A0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3619500"/>
            <a:ext cx="914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340</a:t>
            </a:r>
          </a:p>
        </p:txBody>
      </p:sp>
      <p:sp>
        <p:nvSpPr>
          <p:cNvPr id="9" name="Joon">
            <a:extLst xmlns:a="http://schemas.openxmlformats.org/drawingml/2006/main">
              <a:ext uri="{FF2B5EF4-FFF2-40B4-BE49-F238E27FC236}">
                <a16:creationId xmlns:a16="http://schemas.microsoft.com/office/drawing/2014/main" id="{03ED7EFF-55A3-4221-885E-243AC268F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3267075"/>
            <a:ext cx="9525" cy="228600"/>
          </a:xfrm>
          <a:custGeom xmlns:a="http://schemas.openxmlformats.org/drawingml/2006/main">
            <a:pathLst>
              <a:path w="9525" h="228600">
                <a:moveTo>
                  <a:pt x="0" y="0"/>
                </a:moveTo>
                <a:lnTo>
                  <a:pt x="0" y="22860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65717B"/>
            </a:solidFill>
            <a:prstDash val="solid"/>
          </a:ln>
        </p:spPr>
      </p:sp>
      <p:sp>
        <p:nvSpPr>
          <p:cNvPr id="10" name="Tekst">
            <a:extLst xmlns:a="http://schemas.openxmlformats.org/drawingml/2006/main">
              <a:ext uri="{FF2B5EF4-FFF2-40B4-BE49-F238E27FC236}">
                <a16:creationId xmlns:a16="http://schemas.microsoft.com/office/drawing/2014/main" id="{EEF84315-8AF1-42C4-866B-B1AB3C164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0" y="3619500"/>
            <a:ext cx="914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345</a:t>
            </a:r>
          </a:p>
        </p:txBody>
      </p:sp>
      <p:sp>
        <p:nvSpPr>
          <p:cNvPr id="11" name="Joon">
            <a:extLst xmlns:a="http://schemas.openxmlformats.org/drawingml/2006/main">
              <a:ext uri="{FF2B5EF4-FFF2-40B4-BE49-F238E27FC236}">
                <a16:creationId xmlns:a16="http://schemas.microsoft.com/office/drawing/2014/main" id="{5EFD5EE0-2F99-4707-BA17-8ADAB034E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01400" y="3267075"/>
            <a:ext cx="9525" cy="228600"/>
          </a:xfrm>
          <a:custGeom xmlns:a="http://schemas.openxmlformats.org/drawingml/2006/main">
            <a:pathLst>
              <a:path w="9525" h="228600">
                <a:moveTo>
                  <a:pt x="0" y="0"/>
                </a:moveTo>
                <a:lnTo>
                  <a:pt x="0" y="22860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65717B"/>
            </a:solidFill>
            <a:prstDash val="solid"/>
          </a:ln>
        </p:spPr>
      </p:sp>
      <p:sp>
        <p:nvSpPr>
          <p:cNvPr id="12" name="Tekst">
            <a:extLst xmlns:a="http://schemas.openxmlformats.org/drawingml/2006/main">
              <a:ext uri="{FF2B5EF4-FFF2-40B4-BE49-F238E27FC236}">
                <a16:creationId xmlns:a16="http://schemas.microsoft.com/office/drawing/2014/main" id="{B37CC6BD-FABC-408F-B2C7-ED4DA4241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44200" y="3619500"/>
            <a:ext cx="914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350</a:t>
            </a:r>
          </a:p>
        </p:txBody>
      </p:sp>
      <p:sp>
        <p:nvSpPr>
          <p:cNvPr id="13" name="Ümardatav arv">
            <a:extLst xmlns:a="http://schemas.openxmlformats.org/drawingml/2006/main">
              <a:ext uri="{FF2B5EF4-FFF2-40B4-BE49-F238E27FC236}">
                <a16:creationId xmlns:a16="http://schemas.microsoft.com/office/drawing/2014/main" id="{7178F8C2-5B81-4BD7-8B9E-CCDBF560A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47885" y="3276600"/>
            <a:ext cx="209550" cy="209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64C60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4" name="Tekst">
            <a:extLst xmlns:a="http://schemas.openxmlformats.org/drawingml/2006/main">
              <a:ext uri="{FF2B5EF4-FFF2-40B4-BE49-F238E27FC236}">
                <a16:creationId xmlns:a16="http://schemas.microsoft.com/office/drawing/2014/main" id="{794CC680-CC10-47E5-BFB5-19DC98DAA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6410" y="2790825"/>
            <a:ext cx="1143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550" b="1">
                <a:solidFill>
                  <a:srgbClr val="B64C6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550" b="1">
                <a:solidFill>
                  <a:srgbClr val="B64C60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B64C60"/>
                </a:solidFill>
                <a:latin typeface="Arial"/>
                <a:ea typeface="Arial"/>
                <a:cs typeface="Arial"/>
              </a:rPr>
              <a:t>347</a:t>
            </a:r>
          </a:p>
        </p:txBody>
      </p:sp>
    </p:spTree>
    <p:extLst>
      <p:ext uri="{BB962C8B-B14F-4D97-AF65-F5344CB8AC3E}">
        <p14:creationId xmlns:p14="http://schemas.microsoft.com/office/powerpoint/2010/main" val="90834940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Tekst">
            <a:extLst xmlns:a="http://schemas.openxmlformats.org/drawingml/2006/main">
              <a:ext uri="{FF2B5EF4-FFF2-40B4-BE49-F238E27FC236}">
                <a16:creationId xmlns:a16="http://schemas.microsoft.com/office/drawing/2014/main" id="{874A9310-4F62-4605-B8D0-6CCB12B49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Umbes 340 või 350?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31E1B111-7E70-480E-93F3-9B921CE20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A4A77855-37EE-4030-86F1-4CB64A16C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7183E759-F3B7-4108-8942-646DB6CE6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2C814034-0EFD-4FB7-93CB-E17939BE5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542925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85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85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Kummast on 347 vähem eemal?</a:t>
            </a:r>
          </a:p>
        </p:txBody>
      </p:sp>
      <p:sp>
        <p:nvSpPr>
          <p:cNvPr id="6" name="Arvjoon">
            <a:extLst xmlns:a="http://schemas.openxmlformats.org/drawingml/2006/main">
              <a:ext uri="{FF2B5EF4-FFF2-40B4-BE49-F238E27FC236}">
                <a16:creationId xmlns:a16="http://schemas.microsoft.com/office/drawing/2014/main" id="{8784222E-445C-4285-8E5B-099618149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3381375"/>
            <a:ext cx="4495800" cy="9525"/>
          </a:xfrm>
          <a:custGeom xmlns:a="http://schemas.openxmlformats.org/drawingml/2006/main">
            <a:pathLst>
              <a:path w="4495800" h="9525">
                <a:moveTo>
                  <a:pt x="0" y="0"/>
                </a:moveTo>
                <a:lnTo>
                  <a:pt x="4495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65717B"/>
            </a:solidFill>
            <a:prstDash val="solid"/>
          </a:ln>
        </p:spPr>
      </p:sp>
      <p:sp>
        <p:nvSpPr>
          <p:cNvPr id="7" name="Joon">
            <a:extLst xmlns:a="http://schemas.openxmlformats.org/drawingml/2006/main">
              <a:ext uri="{FF2B5EF4-FFF2-40B4-BE49-F238E27FC236}">
                <a16:creationId xmlns:a16="http://schemas.microsoft.com/office/drawing/2014/main" id="{42EAD774-35CD-4D06-8723-0E3FC19D1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3267075"/>
            <a:ext cx="9525" cy="228600"/>
          </a:xfrm>
          <a:custGeom xmlns:a="http://schemas.openxmlformats.org/drawingml/2006/main">
            <a:pathLst>
              <a:path w="9525" h="228600">
                <a:moveTo>
                  <a:pt x="0" y="0"/>
                </a:moveTo>
                <a:lnTo>
                  <a:pt x="0" y="22860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65717B"/>
            </a:solidFill>
            <a:prstDash val="solid"/>
          </a:ln>
        </p:spPr>
      </p:sp>
      <p:sp>
        <p:nvSpPr>
          <p:cNvPr id="8" name="Tekst">
            <a:extLst xmlns:a="http://schemas.openxmlformats.org/drawingml/2006/main">
              <a:ext uri="{FF2B5EF4-FFF2-40B4-BE49-F238E27FC236}">
                <a16:creationId xmlns:a16="http://schemas.microsoft.com/office/drawing/2014/main" id="{AFAAA687-FB0C-4181-AD9D-34B4893FC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3619500"/>
            <a:ext cx="914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340</a:t>
            </a:r>
          </a:p>
        </p:txBody>
      </p:sp>
      <p:sp>
        <p:nvSpPr>
          <p:cNvPr id="9" name="Joon">
            <a:extLst xmlns:a="http://schemas.openxmlformats.org/drawingml/2006/main">
              <a:ext uri="{FF2B5EF4-FFF2-40B4-BE49-F238E27FC236}">
                <a16:creationId xmlns:a16="http://schemas.microsoft.com/office/drawing/2014/main" id="{BCBFEFB6-4D05-4F23-8ACB-90B841671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3267075"/>
            <a:ext cx="9525" cy="228600"/>
          </a:xfrm>
          <a:custGeom xmlns:a="http://schemas.openxmlformats.org/drawingml/2006/main">
            <a:pathLst>
              <a:path w="9525" h="228600">
                <a:moveTo>
                  <a:pt x="0" y="0"/>
                </a:moveTo>
                <a:lnTo>
                  <a:pt x="0" y="22860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65717B"/>
            </a:solidFill>
            <a:prstDash val="solid"/>
          </a:ln>
        </p:spPr>
      </p:sp>
      <p:sp>
        <p:nvSpPr>
          <p:cNvPr id="10" name="Tekst">
            <a:extLst xmlns:a="http://schemas.openxmlformats.org/drawingml/2006/main">
              <a:ext uri="{FF2B5EF4-FFF2-40B4-BE49-F238E27FC236}">
                <a16:creationId xmlns:a16="http://schemas.microsoft.com/office/drawing/2014/main" id="{8396A0C1-C5AF-42CB-9515-E5B61209C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0" y="3619500"/>
            <a:ext cx="914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345</a:t>
            </a:r>
          </a:p>
        </p:txBody>
      </p:sp>
      <p:sp>
        <p:nvSpPr>
          <p:cNvPr id="11" name="Joon">
            <a:extLst xmlns:a="http://schemas.openxmlformats.org/drawingml/2006/main">
              <a:ext uri="{FF2B5EF4-FFF2-40B4-BE49-F238E27FC236}">
                <a16:creationId xmlns:a16="http://schemas.microsoft.com/office/drawing/2014/main" id="{14854107-66DB-414B-A1D4-C2851C96C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01400" y="3267075"/>
            <a:ext cx="9525" cy="228600"/>
          </a:xfrm>
          <a:custGeom xmlns:a="http://schemas.openxmlformats.org/drawingml/2006/main">
            <a:pathLst>
              <a:path w="9525" h="228600">
                <a:moveTo>
                  <a:pt x="0" y="0"/>
                </a:moveTo>
                <a:lnTo>
                  <a:pt x="0" y="22860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65717B"/>
            </a:solidFill>
            <a:prstDash val="solid"/>
          </a:ln>
        </p:spPr>
      </p:sp>
      <p:sp>
        <p:nvSpPr>
          <p:cNvPr id="12" name="Tekst">
            <a:extLst xmlns:a="http://schemas.openxmlformats.org/drawingml/2006/main">
              <a:ext uri="{FF2B5EF4-FFF2-40B4-BE49-F238E27FC236}">
                <a16:creationId xmlns:a16="http://schemas.microsoft.com/office/drawing/2014/main" id="{BD6025CB-C1A0-4E4F-912E-5CF3859BA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44200" y="3619500"/>
            <a:ext cx="914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350</a:t>
            </a:r>
          </a:p>
        </p:txBody>
      </p:sp>
      <p:sp>
        <p:nvSpPr>
          <p:cNvPr id="13" name="Ümardatav arv">
            <a:extLst xmlns:a="http://schemas.openxmlformats.org/drawingml/2006/main">
              <a:ext uri="{FF2B5EF4-FFF2-40B4-BE49-F238E27FC236}">
                <a16:creationId xmlns:a16="http://schemas.microsoft.com/office/drawing/2014/main" id="{8E9AB303-EAA4-44FA-9807-13FF8BFF4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47885" y="3276600"/>
            <a:ext cx="209550" cy="209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64C60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4" name="Tekst">
            <a:extLst xmlns:a="http://schemas.openxmlformats.org/drawingml/2006/main">
              <a:ext uri="{FF2B5EF4-FFF2-40B4-BE49-F238E27FC236}">
                <a16:creationId xmlns:a16="http://schemas.microsoft.com/office/drawing/2014/main" id="{A2664461-9D8C-4175-8F78-7CA812238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6410" y="2790825"/>
            <a:ext cx="1143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550" b="1">
                <a:solidFill>
                  <a:srgbClr val="B64C6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550" b="1">
                <a:solidFill>
                  <a:srgbClr val="B64C60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B64C60"/>
                </a:solidFill>
                <a:latin typeface="Arial"/>
                <a:ea typeface="Arial"/>
                <a:cs typeface="Arial"/>
              </a:rPr>
              <a:t>347</a:t>
            </a:r>
          </a:p>
        </p:txBody>
      </p:sp>
    </p:spTree>
    <p:extLst>
      <p:ext uri="{BB962C8B-B14F-4D97-AF65-F5344CB8AC3E}">
        <p14:creationId xmlns:p14="http://schemas.microsoft.com/office/powerpoint/2010/main" val="47963649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Tekst">
            <a:extLst xmlns:a="http://schemas.openxmlformats.org/drawingml/2006/main">
              <a:ext uri="{FF2B5EF4-FFF2-40B4-BE49-F238E27FC236}">
                <a16:creationId xmlns:a16="http://schemas.microsoft.com/office/drawing/2014/main" id="{521A6B72-8170-4E0D-815D-39523CB38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Poolituskoht on 345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861B8817-E431-4D4B-92FE-BE97D45DE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468423F1-5C98-4CC1-A7FA-CD6184D45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0DC6DA08-C574-45AC-B6D1-EC9192EC8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41BF7147-A5B0-4CA5-88A8-5B98E3EF3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5429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4758A"/>
                </a:solidFill>
                <a:latin typeface="Arial"/>
                <a:ea typeface="Arial"/>
                <a:cs typeface="Arial"/>
              </a:rPr>
              <a:t>347 ≈ 350</a:t>
            </a:r>
          </a:p>
        </p:txBody>
      </p:sp>
      <p:sp>
        <p:nvSpPr>
          <p:cNvPr id="6" name="Tekst">
            <a:extLst xmlns:a="http://schemas.openxmlformats.org/drawingml/2006/main">
              <a:ext uri="{FF2B5EF4-FFF2-40B4-BE49-F238E27FC236}">
                <a16:creationId xmlns:a16="http://schemas.microsoft.com/office/drawing/2014/main" id="{A84B3039-1E62-4E3E-BBE5-925DB59B8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43225"/>
            <a:ext cx="542925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85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85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Alla 345: 340. Alates 345: 350.</a:t>
            </a:r>
          </a:p>
        </p:txBody>
      </p:sp>
      <p:sp>
        <p:nvSpPr>
          <p:cNvPr id="7" name="Arvjoon">
            <a:extLst xmlns:a="http://schemas.openxmlformats.org/drawingml/2006/main">
              <a:ext uri="{FF2B5EF4-FFF2-40B4-BE49-F238E27FC236}">
                <a16:creationId xmlns:a16="http://schemas.microsoft.com/office/drawing/2014/main" id="{8786C6C2-A48F-4E1E-8793-323DEFDE7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3381375"/>
            <a:ext cx="4495800" cy="9525"/>
          </a:xfrm>
          <a:custGeom xmlns:a="http://schemas.openxmlformats.org/drawingml/2006/main">
            <a:pathLst>
              <a:path w="4495800" h="9525">
                <a:moveTo>
                  <a:pt x="0" y="0"/>
                </a:moveTo>
                <a:lnTo>
                  <a:pt x="4495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65717B"/>
            </a:solidFill>
            <a:prstDash val="solid"/>
          </a:ln>
        </p:spPr>
      </p:sp>
      <p:sp>
        <p:nvSpPr>
          <p:cNvPr id="8" name="Joon">
            <a:extLst xmlns:a="http://schemas.openxmlformats.org/drawingml/2006/main">
              <a:ext uri="{FF2B5EF4-FFF2-40B4-BE49-F238E27FC236}">
                <a16:creationId xmlns:a16="http://schemas.microsoft.com/office/drawing/2014/main" id="{135B8FC1-351A-44F8-BA2A-AEC0988DC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3267075"/>
            <a:ext cx="9525" cy="228600"/>
          </a:xfrm>
          <a:custGeom xmlns:a="http://schemas.openxmlformats.org/drawingml/2006/main">
            <a:pathLst>
              <a:path w="9525" h="228600">
                <a:moveTo>
                  <a:pt x="0" y="0"/>
                </a:moveTo>
                <a:lnTo>
                  <a:pt x="0" y="22860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65717B"/>
            </a:solidFill>
            <a:prstDash val="solid"/>
          </a:ln>
        </p:spPr>
      </p:sp>
      <p:sp>
        <p:nvSpPr>
          <p:cNvPr id="9" name="Tekst">
            <a:extLst xmlns:a="http://schemas.openxmlformats.org/drawingml/2006/main">
              <a:ext uri="{FF2B5EF4-FFF2-40B4-BE49-F238E27FC236}">
                <a16:creationId xmlns:a16="http://schemas.microsoft.com/office/drawing/2014/main" id="{B0F8AA7C-7C81-4B03-9BD1-23999A8E1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3619500"/>
            <a:ext cx="914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340</a:t>
            </a:r>
          </a:p>
        </p:txBody>
      </p:sp>
      <p:sp>
        <p:nvSpPr>
          <p:cNvPr id="10" name="Joon">
            <a:extLst xmlns:a="http://schemas.openxmlformats.org/drawingml/2006/main">
              <a:ext uri="{FF2B5EF4-FFF2-40B4-BE49-F238E27FC236}">
                <a16:creationId xmlns:a16="http://schemas.microsoft.com/office/drawing/2014/main" id="{D8B68EFE-0EC7-488E-9174-7C3C37E8E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3267075"/>
            <a:ext cx="9525" cy="228600"/>
          </a:xfrm>
          <a:custGeom xmlns:a="http://schemas.openxmlformats.org/drawingml/2006/main">
            <a:pathLst>
              <a:path w="9525" h="228600">
                <a:moveTo>
                  <a:pt x="0" y="0"/>
                </a:moveTo>
                <a:lnTo>
                  <a:pt x="0" y="22860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65717B"/>
            </a:solidFill>
            <a:prstDash val="solid"/>
          </a:ln>
        </p:spPr>
      </p:sp>
      <p:sp>
        <p:nvSpPr>
          <p:cNvPr id="11" name="Tekst">
            <a:extLst xmlns:a="http://schemas.openxmlformats.org/drawingml/2006/main">
              <a:ext uri="{FF2B5EF4-FFF2-40B4-BE49-F238E27FC236}">
                <a16:creationId xmlns:a16="http://schemas.microsoft.com/office/drawing/2014/main" id="{0A7EAF93-1BD2-47FE-9308-C2D7BA00E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0" y="3619500"/>
            <a:ext cx="914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345</a:t>
            </a:r>
          </a:p>
        </p:txBody>
      </p:sp>
      <p:sp>
        <p:nvSpPr>
          <p:cNvPr id="12" name="Joon">
            <a:extLst xmlns:a="http://schemas.openxmlformats.org/drawingml/2006/main">
              <a:ext uri="{FF2B5EF4-FFF2-40B4-BE49-F238E27FC236}">
                <a16:creationId xmlns:a16="http://schemas.microsoft.com/office/drawing/2014/main" id="{F1CB47FB-91A1-4389-A8F7-458466EAD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01400" y="3267075"/>
            <a:ext cx="9525" cy="228600"/>
          </a:xfrm>
          <a:custGeom xmlns:a="http://schemas.openxmlformats.org/drawingml/2006/main">
            <a:pathLst>
              <a:path w="9525" h="228600">
                <a:moveTo>
                  <a:pt x="0" y="0"/>
                </a:moveTo>
                <a:lnTo>
                  <a:pt x="0" y="22860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65717B"/>
            </a:solidFill>
            <a:prstDash val="solid"/>
          </a:ln>
        </p:spPr>
      </p:sp>
      <p:sp>
        <p:nvSpPr>
          <p:cNvPr id="13" name="Tekst">
            <a:extLst xmlns:a="http://schemas.openxmlformats.org/drawingml/2006/main">
              <a:ext uri="{FF2B5EF4-FFF2-40B4-BE49-F238E27FC236}">
                <a16:creationId xmlns:a16="http://schemas.microsoft.com/office/drawing/2014/main" id="{3C829ACD-6B82-4B96-B532-BB9AB1965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44200" y="3619500"/>
            <a:ext cx="914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350</a:t>
            </a:r>
          </a:p>
        </p:txBody>
      </p:sp>
      <p:sp>
        <p:nvSpPr>
          <p:cNvPr id="14" name="Ümardatav arv">
            <a:extLst xmlns:a="http://schemas.openxmlformats.org/drawingml/2006/main">
              <a:ext uri="{FF2B5EF4-FFF2-40B4-BE49-F238E27FC236}">
                <a16:creationId xmlns:a16="http://schemas.microsoft.com/office/drawing/2014/main" id="{34B7C0FD-F713-4A28-A53A-D8D883BAF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48725" y="3276600"/>
            <a:ext cx="209550" cy="209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64C60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5" name="Tekst">
            <a:extLst xmlns:a="http://schemas.openxmlformats.org/drawingml/2006/main">
              <a:ext uri="{FF2B5EF4-FFF2-40B4-BE49-F238E27FC236}">
                <a16:creationId xmlns:a16="http://schemas.microsoft.com/office/drawing/2014/main" id="{2A388FC5-94D0-4943-BCA5-B1DB0D20C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2790825"/>
            <a:ext cx="1143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550" b="1">
                <a:solidFill>
                  <a:srgbClr val="B64C6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550" b="1">
                <a:solidFill>
                  <a:srgbClr val="B64C60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B64C60"/>
                </a:solidFill>
                <a:latin typeface="Arial"/>
                <a:ea typeface="Arial"/>
                <a:cs typeface="Arial"/>
              </a:rPr>
              <a:t>345</a:t>
            </a:r>
          </a:p>
        </p:txBody>
      </p:sp>
    </p:spTree>
    <p:extLst>
      <p:ext uri="{BB962C8B-B14F-4D97-AF65-F5344CB8AC3E}">
        <p14:creationId xmlns:p14="http://schemas.microsoft.com/office/powerpoint/2010/main" val="19896992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kst">
            <a:extLst xmlns:a="http://schemas.openxmlformats.org/drawingml/2006/main">
              <a:ext uri="{FF2B5EF4-FFF2-40B4-BE49-F238E27FC236}">
                <a16:creationId xmlns:a16="http://schemas.microsoft.com/office/drawing/2014/main" id="{36C05650-B6E6-4F00-8102-F165EA782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Ümardatav järk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A43B1FE6-114C-4ABA-AB08-0043FC2FA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A90107C0-573D-4CD3-9E90-619110D8F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C565590F-CF89-4BFF-A500-606C8A848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5E4D1037-26B4-4ED0-8195-3C3769DD3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109728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85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85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Kümnelisteni otsustab üheliste number.</a:t>
            </a:r>
          </a:p>
        </p:txBody>
      </p:sp>
      <p:sp>
        <p:nvSpPr>
          <p:cNvPr id="6" name="Tekst">
            <a:extLst xmlns:a="http://schemas.openxmlformats.org/drawingml/2006/main">
              <a:ext uri="{FF2B5EF4-FFF2-40B4-BE49-F238E27FC236}">
                <a16:creationId xmlns:a16="http://schemas.microsoft.com/office/drawing/2014/main" id="{64710790-37C2-4D07-A444-65694DB50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09875"/>
            <a:ext cx="109728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85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85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0–4 alla. 5–9 üles.</a:t>
            </a:r>
          </a:p>
        </p:txBody>
      </p:sp>
    </p:spTree>
    <p:extLst>
      <p:ext uri="{BB962C8B-B14F-4D97-AF65-F5344CB8AC3E}">
        <p14:creationId xmlns:p14="http://schemas.microsoft.com/office/powerpoint/2010/main" val="61225661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kst">
            <a:extLst xmlns:a="http://schemas.openxmlformats.org/drawingml/2006/main">
              <a:ext uri="{FF2B5EF4-FFF2-40B4-BE49-F238E27FC236}">
                <a16:creationId xmlns:a16="http://schemas.microsoft.com/office/drawing/2014/main" id="{DED04E9F-A6E7-48B6-B9D6-78278BB72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Sinu kord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945EA8E8-4B2C-476E-825B-05960A819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3B489780-7752-4499-A546-33824C504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38209CDA-6717-4CC1-84FE-A5D688725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88DF6EC8-B9F0-47DF-AA81-05856D03C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109728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85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85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Ümarda 6450 sajalisteni.</a:t>
            </a:r>
          </a:p>
        </p:txBody>
      </p:sp>
      <p:sp>
        <p:nvSpPr>
          <p:cNvPr id="6" name="Tekst">
            <a:extLst xmlns:a="http://schemas.openxmlformats.org/drawingml/2006/main">
              <a:ext uri="{FF2B5EF4-FFF2-40B4-BE49-F238E27FC236}">
                <a16:creationId xmlns:a16="http://schemas.microsoft.com/office/drawing/2014/main" id="{293259BA-F4F5-4D1C-B0C2-EF20F9B98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09875"/>
            <a:ext cx="109728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85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85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Ümarda sama arv tuhandelisteni.</a:t>
            </a:r>
          </a:p>
        </p:txBody>
      </p:sp>
    </p:spTree>
    <p:extLst>
      <p:ext uri="{BB962C8B-B14F-4D97-AF65-F5344CB8AC3E}">
        <p14:creationId xmlns:p14="http://schemas.microsoft.com/office/powerpoint/2010/main" val="121276692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kst">
            <a:extLst xmlns:a="http://schemas.openxmlformats.org/drawingml/2006/main">
              <a:ext uri="{FF2B5EF4-FFF2-40B4-BE49-F238E27FC236}">
                <a16:creationId xmlns:a16="http://schemas.microsoft.com/office/drawing/2014/main" id="{5F5A5E65-D5A1-4545-93B3-821C21B7E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Sama arv, erinev järk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FA698D8B-DA3E-4425-8F07-17FFCEFD8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81EFF975-A0F9-4D49-95B3-FD4D58F24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35CF2799-ED84-4B20-8495-4F514724F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6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7E46230C-5326-445B-B267-F421B9F91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109728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4758A"/>
                </a:solidFill>
                <a:latin typeface="Arial"/>
                <a:ea typeface="Arial"/>
                <a:cs typeface="Arial"/>
              </a:rPr>
              <a:t>Sajalisteni: 6450 ≈ 6500</a:t>
            </a:r>
          </a:p>
        </p:txBody>
      </p:sp>
      <p:sp>
        <p:nvSpPr>
          <p:cNvPr id="6" name="Tekst">
            <a:extLst xmlns:a="http://schemas.openxmlformats.org/drawingml/2006/main">
              <a:ext uri="{FF2B5EF4-FFF2-40B4-BE49-F238E27FC236}">
                <a16:creationId xmlns:a16="http://schemas.microsoft.com/office/drawing/2014/main" id="{3E6EF771-4C94-4474-9543-2627B0E40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57475"/>
            <a:ext cx="109728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4758A"/>
                </a:solidFill>
                <a:latin typeface="Arial"/>
                <a:ea typeface="Arial"/>
                <a:cs typeface="Arial"/>
              </a:rPr>
              <a:t>Tuhandelisteni: 6450 ≈ 6000</a:t>
            </a:r>
          </a:p>
        </p:txBody>
      </p:sp>
    </p:spTree>
    <p:extLst>
      <p:ext uri="{BB962C8B-B14F-4D97-AF65-F5344CB8AC3E}">
        <p14:creationId xmlns:p14="http://schemas.microsoft.com/office/powerpoint/2010/main" val="120915923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Tekst">
            <a:extLst xmlns:a="http://schemas.openxmlformats.org/drawingml/2006/main">
              <a:ext uri="{FF2B5EF4-FFF2-40B4-BE49-F238E27FC236}">
                <a16:creationId xmlns:a16="http://schemas.microsoft.com/office/drawing/2014/main" id="{49E8869B-8E98-41D8-B907-3D575DA8F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Kus on poolituskoht?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49537104-F4EB-4204-B2EB-CF7DAB465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ECB3FA33-5D33-47AF-92BA-378070239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A850F6BE-B316-4E88-84B3-270B8A47F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7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24AFB5F4-A30B-4720-BC4E-E6624BA5A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542925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85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85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Ümardame 3,46 kümnendikeni.</a:t>
            </a:r>
          </a:p>
        </p:txBody>
      </p:sp>
      <p:sp>
        <p:nvSpPr>
          <p:cNvPr id="6" name="Tekst">
            <a:extLst xmlns:a="http://schemas.openxmlformats.org/drawingml/2006/main">
              <a:ext uri="{FF2B5EF4-FFF2-40B4-BE49-F238E27FC236}">
                <a16:creationId xmlns:a16="http://schemas.microsoft.com/office/drawing/2014/main" id="{F179BBC1-4E50-49F7-9586-598D4B49F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09875"/>
            <a:ext cx="542925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85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85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Kas poolituskoht on 3,45 või 3,5?</a:t>
            </a:r>
          </a:p>
        </p:txBody>
      </p:sp>
      <p:sp>
        <p:nvSpPr>
          <p:cNvPr id="7" name="Arvjoon">
            <a:extLst xmlns:a="http://schemas.openxmlformats.org/drawingml/2006/main">
              <a:ext uri="{FF2B5EF4-FFF2-40B4-BE49-F238E27FC236}">
                <a16:creationId xmlns:a16="http://schemas.microsoft.com/office/drawing/2014/main" id="{C2437E2D-06DA-4B8C-BE8C-9B23B1D47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3381375"/>
            <a:ext cx="4495800" cy="9525"/>
          </a:xfrm>
          <a:custGeom xmlns:a="http://schemas.openxmlformats.org/drawingml/2006/main">
            <a:pathLst>
              <a:path w="4495800" h="9525">
                <a:moveTo>
                  <a:pt x="0" y="0"/>
                </a:moveTo>
                <a:lnTo>
                  <a:pt x="4495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65717B"/>
            </a:solidFill>
            <a:prstDash val="solid"/>
          </a:ln>
        </p:spPr>
      </p:sp>
      <p:sp>
        <p:nvSpPr>
          <p:cNvPr id="8" name="Joon">
            <a:extLst xmlns:a="http://schemas.openxmlformats.org/drawingml/2006/main">
              <a:ext uri="{FF2B5EF4-FFF2-40B4-BE49-F238E27FC236}">
                <a16:creationId xmlns:a16="http://schemas.microsoft.com/office/drawing/2014/main" id="{327CF819-AC40-405F-8C6E-CA9E1C4B9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3267075"/>
            <a:ext cx="9525" cy="228600"/>
          </a:xfrm>
          <a:custGeom xmlns:a="http://schemas.openxmlformats.org/drawingml/2006/main">
            <a:pathLst>
              <a:path w="9525" h="228600">
                <a:moveTo>
                  <a:pt x="0" y="0"/>
                </a:moveTo>
                <a:lnTo>
                  <a:pt x="0" y="22860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65717B"/>
            </a:solidFill>
            <a:prstDash val="solid"/>
          </a:ln>
        </p:spPr>
      </p:sp>
      <p:sp>
        <p:nvSpPr>
          <p:cNvPr id="9" name="Tekst">
            <a:extLst xmlns:a="http://schemas.openxmlformats.org/drawingml/2006/main">
              <a:ext uri="{FF2B5EF4-FFF2-40B4-BE49-F238E27FC236}">
                <a16:creationId xmlns:a16="http://schemas.microsoft.com/office/drawing/2014/main" id="{D11FC066-E4EF-4202-9078-5B985D801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3619500"/>
            <a:ext cx="914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3,4</a:t>
            </a:r>
          </a:p>
        </p:txBody>
      </p:sp>
      <p:sp>
        <p:nvSpPr>
          <p:cNvPr id="10" name="Joon">
            <a:extLst xmlns:a="http://schemas.openxmlformats.org/drawingml/2006/main">
              <a:ext uri="{FF2B5EF4-FFF2-40B4-BE49-F238E27FC236}">
                <a16:creationId xmlns:a16="http://schemas.microsoft.com/office/drawing/2014/main" id="{4352056C-A3AC-470C-8BA2-ECE43C15A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3267075"/>
            <a:ext cx="9525" cy="228600"/>
          </a:xfrm>
          <a:custGeom xmlns:a="http://schemas.openxmlformats.org/drawingml/2006/main">
            <a:pathLst>
              <a:path w="9525" h="228600">
                <a:moveTo>
                  <a:pt x="0" y="0"/>
                </a:moveTo>
                <a:lnTo>
                  <a:pt x="0" y="22860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65717B"/>
            </a:solidFill>
            <a:prstDash val="solid"/>
          </a:ln>
        </p:spPr>
      </p:sp>
      <p:sp>
        <p:nvSpPr>
          <p:cNvPr id="11" name="Tekst">
            <a:extLst xmlns:a="http://schemas.openxmlformats.org/drawingml/2006/main">
              <a:ext uri="{FF2B5EF4-FFF2-40B4-BE49-F238E27FC236}">
                <a16:creationId xmlns:a16="http://schemas.microsoft.com/office/drawing/2014/main" id="{CA220F2E-3D26-4929-A06B-73F062233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0" y="3619500"/>
            <a:ext cx="914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3,45</a:t>
            </a:r>
          </a:p>
        </p:txBody>
      </p:sp>
      <p:sp>
        <p:nvSpPr>
          <p:cNvPr id="12" name="Joon">
            <a:extLst xmlns:a="http://schemas.openxmlformats.org/drawingml/2006/main">
              <a:ext uri="{FF2B5EF4-FFF2-40B4-BE49-F238E27FC236}">
                <a16:creationId xmlns:a16="http://schemas.microsoft.com/office/drawing/2014/main" id="{BDA12D34-270F-4C52-AD44-9121C7FC3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01400" y="3267075"/>
            <a:ext cx="9525" cy="228600"/>
          </a:xfrm>
          <a:custGeom xmlns:a="http://schemas.openxmlformats.org/drawingml/2006/main">
            <a:pathLst>
              <a:path w="9525" h="228600">
                <a:moveTo>
                  <a:pt x="0" y="0"/>
                </a:moveTo>
                <a:lnTo>
                  <a:pt x="0" y="22860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65717B"/>
            </a:solidFill>
            <a:prstDash val="solid"/>
          </a:ln>
        </p:spPr>
      </p:sp>
      <p:sp>
        <p:nvSpPr>
          <p:cNvPr id="13" name="Tekst">
            <a:extLst xmlns:a="http://schemas.openxmlformats.org/drawingml/2006/main">
              <a:ext uri="{FF2B5EF4-FFF2-40B4-BE49-F238E27FC236}">
                <a16:creationId xmlns:a16="http://schemas.microsoft.com/office/drawing/2014/main" id="{225CAAED-72DF-4D37-AD06-F6C334733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44200" y="3619500"/>
            <a:ext cx="914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3,5</a:t>
            </a:r>
          </a:p>
        </p:txBody>
      </p:sp>
      <p:sp>
        <p:nvSpPr>
          <p:cNvPr id="14" name="Ümardatav arv">
            <a:extLst xmlns:a="http://schemas.openxmlformats.org/drawingml/2006/main">
              <a:ext uri="{FF2B5EF4-FFF2-40B4-BE49-F238E27FC236}">
                <a16:creationId xmlns:a16="http://schemas.microsoft.com/office/drawing/2014/main" id="{98CD9DE9-D1AE-4900-B11C-A12B5851B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8305" y="3276600"/>
            <a:ext cx="209550" cy="209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64C60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5" name="Tekst">
            <a:extLst xmlns:a="http://schemas.openxmlformats.org/drawingml/2006/main">
              <a:ext uri="{FF2B5EF4-FFF2-40B4-BE49-F238E27FC236}">
                <a16:creationId xmlns:a16="http://schemas.microsoft.com/office/drawing/2014/main" id="{0DA37260-9162-45DC-9D5D-365D85F27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6830" y="2790825"/>
            <a:ext cx="1143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550" b="1">
                <a:solidFill>
                  <a:srgbClr val="B64C6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550" b="1">
                <a:solidFill>
                  <a:srgbClr val="B64C60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B64C60"/>
                </a:solidFill>
                <a:latin typeface="Arial"/>
                <a:ea typeface="Arial"/>
                <a:cs typeface="Arial"/>
              </a:rPr>
              <a:t>3,46</a:t>
            </a:r>
          </a:p>
        </p:txBody>
      </p:sp>
    </p:spTree>
    <p:extLst>
      <p:ext uri="{BB962C8B-B14F-4D97-AF65-F5344CB8AC3E}">
        <p14:creationId xmlns:p14="http://schemas.microsoft.com/office/powerpoint/2010/main" val="146008235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kst">
            <a:extLst xmlns:a="http://schemas.openxmlformats.org/drawingml/2006/main">
              <a:ext uri="{FF2B5EF4-FFF2-40B4-BE49-F238E27FC236}">
                <a16:creationId xmlns:a16="http://schemas.microsoft.com/office/drawing/2014/main" id="{3DF33AA1-B989-443B-8606-B388C9298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Poolituskoht ja vastus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3A29D9E5-6806-4F58-8EA6-FAB0B6801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29F6D5AC-EA75-4AA1-88B2-F7E23C53F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E2AEA7C7-058B-4B7B-B9FF-459695300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8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47CD2F84-A8C7-4AF5-8516-75A761F97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109728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4758A"/>
                </a:solidFill>
                <a:latin typeface="Arial"/>
                <a:ea typeface="Arial"/>
                <a:cs typeface="Arial"/>
              </a:rPr>
              <a:t>3,46 ≈ 3,5</a:t>
            </a:r>
          </a:p>
        </p:txBody>
      </p:sp>
      <p:sp>
        <p:nvSpPr>
          <p:cNvPr id="6" name="Tekst">
            <a:extLst xmlns:a="http://schemas.openxmlformats.org/drawingml/2006/main">
              <a:ext uri="{FF2B5EF4-FFF2-40B4-BE49-F238E27FC236}">
                <a16:creationId xmlns:a16="http://schemas.microsoft.com/office/drawing/2014/main" id="{DAC91AAD-B9C4-48EA-9D96-3BD87B991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43225"/>
            <a:ext cx="109728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850" b="0">
                <a:solidFill>
                  <a:srgbClr val="397A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850" b="0">
                <a:solidFill>
                  <a:srgbClr val="397A59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397A59"/>
                </a:solidFill>
                <a:latin typeface="Arial"/>
                <a:ea typeface="Arial"/>
                <a:cs typeface="Arial"/>
              </a:rPr>
              <a:t>Poolituskoht: 3,45.</a:t>
            </a:r>
          </a:p>
        </p:txBody>
      </p:sp>
    </p:spTree>
    <p:extLst>
      <p:ext uri="{BB962C8B-B14F-4D97-AF65-F5344CB8AC3E}">
        <p14:creationId xmlns:p14="http://schemas.microsoft.com/office/powerpoint/2010/main" val="8860472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kst">
            <a:extLst xmlns:a="http://schemas.openxmlformats.org/drawingml/2006/main">
              <a:ext uri="{FF2B5EF4-FFF2-40B4-BE49-F238E27FC236}">
                <a16:creationId xmlns:a16="http://schemas.microsoft.com/office/drawing/2014/main" id="{721C9B0D-0D68-4EED-B397-B6DE5A4D2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Ümardamise põhjendus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569BEC18-6D47-4CD3-B926-18DAE562C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B038523C-D308-42F4-B894-85CE22D31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17DBAE52-E4B5-40A9-9D40-12E8EF8F9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9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63DD50CC-EAB5-40FC-B610-708F80D9D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109728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85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85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Ümarda 149 kümnelisteni.</a:t>
            </a:r>
          </a:p>
        </p:txBody>
      </p:sp>
      <p:sp>
        <p:nvSpPr>
          <p:cNvPr id="6" name="Tekst">
            <a:extLst xmlns:a="http://schemas.openxmlformats.org/drawingml/2006/main">
              <a:ext uri="{FF2B5EF4-FFF2-40B4-BE49-F238E27FC236}">
                <a16:creationId xmlns:a16="http://schemas.microsoft.com/office/drawing/2014/main" id="{F51FED74-3399-4C90-8567-56FF9F783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09875"/>
            <a:ext cx="109728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85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85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Mis number otsustas?</a:t>
            </a:r>
          </a:p>
        </p:txBody>
      </p:sp>
    </p:spTree>
    <p:extLst>
      <p:ext uri="{BB962C8B-B14F-4D97-AF65-F5344CB8AC3E}">
        <p14:creationId xmlns:p14="http://schemas.microsoft.com/office/powerpoint/2010/main" val="99468232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2026-10-13T21:05:40.2030000Z</dcterms:created>
  <dcterms:modified xsi:type="dcterms:W3CDTF">2026-10-13T21:05:40.2030000Z</dcterms:modified>
</coreProperties>
</file>