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9f9dc6a6bd04979" /><Relationship Type="http://schemas.openxmlformats.org/officeDocument/2006/relationships/extended-properties" Target="/docProps/app.xml" Id="R9649fc0e2fdb4c9b" /><Relationship Type="http://schemas.openxmlformats.org/officeDocument/2006/relationships/officeDocument" Target="/ppt/presentation.xml" Id="R27adcbc8518449d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eab42386feb4ef7"/>
  </p:sldMasterIdLst>
  <p:notesMasterIdLst>
    <p:notesMasterId xmlns:r="http://schemas.openxmlformats.org/officeDocument/2006/relationships" r:id="Rbf6e8fe5b5fc4504"/>
  </p:notesMasterIdLst>
  <p:sldIdLst>
    <p:sldId xmlns:r="http://schemas.openxmlformats.org/officeDocument/2006/relationships" id="256" r:id="R28ca299b169445a5"/>
    <p:sldId xmlns:r="http://schemas.openxmlformats.org/officeDocument/2006/relationships" id="257" r:id="R1eb1691b46f34ee0"/>
    <p:sldId xmlns:r="http://schemas.openxmlformats.org/officeDocument/2006/relationships" id="258" r:id="Raf35d7595dc74340"/>
    <p:sldId xmlns:r="http://schemas.openxmlformats.org/officeDocument/2006/relationships" id="259" r:id="Rf41e3789e3ac4e6b"/>
    <p:sldId xmlns:r="http://schemas.openxmlformats.org/officeDocument/2006/relationships" id="260" r:id="R05bf193c9efd40ab"/>
    <p:sldId xmlns:r="http://schemas.openxmlformats.org/officeDocument/2006/relationships" id="261" r:id="R2ee5e6712ec34cfd"/>
    <p:sldId xmlns:r="http://schemas.openxmlformats.org/officeDocument/2006/relationships" id="262" r:id="R764f1e49ee9e4bfb"/>
    <p:sldId xmlns:r="http://schemas.openxmlformats.org/officeDocument/2006/relationships" id="263" r:id="Rb632da9c699242ac"/>
    <p:sldId xmlns:r="http://schemas.openxmlformats.org/officeDocument/2006/relationships" id="264" r:id="Re4b08fa8cace469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2bc581e83dc475c" /><Relationship Type="http://schemas.openxmlformats.org/officeDocument/2006/relationships/slideMaster" Target="/ppt/slideMasters/slideMaster1.xml" Id="Rbeab42386feb4ef7" /><Relationship Type="http://schemas.openxmlformats.org/officeDocument/2006/relationships/notesMaster" Target="/ppt/notesMasters/notesMaster1.xml" Id="Rbf6e8fe5b5fc4504" /><Relationship Type="http://schemas.openxmlformats.org/officeDocument/2006/relationships/presProps" Target="/ppt/presProps.xml" Id="R9b040fbf9fe74332" /><Relationship Type="http://schemas.openxmlformats.org/officeDocument/2006/relationships/tableStyles" Target="/ppt/tableStyles.xml" Id="R303891521a29448d" /><Relationship Type="http://schemas.openxmlformats.org/officeDocument/2006/relationships/slide" Target="/ppt/slides/slide1.xml" Id="R28ca299b169445a5" /><Relationship Type="http://schemas.openxmlformats.org/officeDocument/2006/relationships/slide" Target="/ppt/slides/slide2.xml" Id="R1eb1691b46f34ee0" /><Relationship Type="http://schemas.openxmlformats.org/officeDocument/2006/relationships/slide" Target="/ppt/slides/slide3.xml" Id="Raf35d7595dc74340" /><Relationship Type="http://schemas.openxmlformats.org/officeDocument/2006/relationships/slide" Target="/ppt/slides/slide4.xml" Id="Rf41e3789e3ac4e6b" /><Relationship Type="http://schemas.openxmlformats.org/officeDocument/2006/relationships/slide" Target="/ppt/slides/slide5.xml" Id="R05bf193c9efd40ab" /><Relationship Type="http://schemas.openxmlformats.org/officeDocument/2006/relationships/slide" Target="/ppt/slides/slide6.xml" Id="R2ee5e6712ec34cfd" /><Relationship Type="http://schemas.openxmlformats.org/officeDocument/2006/relationships/slide" Target="/ppt/slides/slide7.xml" Id="R764f1e49ee9e4bfb" /><Relationship Type="http://schemas.openxmlformats.org/officeDocument/2006/relationships/slide" Target="/ppt/slides/slide8.xml" Id="Rb632da9c699242ac" /><Relationship Type="http://schemas.openxmlformats.org/officeDocument/2006/relationships/slide" Target="/ppt/slides/slide9.xml" Id="Re4b08fa8cace46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f552cbf16542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f6c7b1fd8c64b8b" /><Relationship Type="http://schemas.openxmlformats.org/officeDocument/2006/relationships/notesMaster" Target="/ppt/notesMasters/notesMaster1.xml" Id="R7f323ae75897498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d74ea0ba3d4c04" /><Relationship Type="http://schemas.openxmlformats.org/officeDocument/2006/relationships/notesMaster" Target="/ppt/notesMasters/notesMaster1.xml" Id="Rc697b988e6c94ff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189b2089c041e5" /><Relationship Type="http://schemas.openxmlformats.org/officeDocument/2006/relationships/notesMaster" Target="/ppt/notesMasters/notesMaster1.xml" Id="Rdd991f61482d4e6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675e53fe11d4fbc" /><Relationship Type="http://schemas.openxmlformats.org/officeDocument/2006/relationships/notesMaster" Target="/ppt/notesMasters/notesMaster1.xml" Id="Rdcb79522d1bc42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6da22cbf56497a" /><Relationship Type="http://schemas.openxmlformats.org/officeDocument/2006/relationships/notesMaster" Target="/ppt/notesMasters/notesMaster1.xml" Id="R2c5fffb37c0a45a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fda4bc244b2488c" /><Relationship Type="http://schemas.openxmlformats.org/officeDocument/2006/relationships/notesMaster" Target="/ppt/notesMasters/notesMaster1.xml" Id="R91769edd00f4485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dc26f09f0ec43c7" /><Relationship Type="http://schemas.openxmlformats.org/officeDocument/2006/relationships/notesMaster" Target="/ppt/notesMasters/notesMaster1.xml" Id="Rf47953d8fc3e4b3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40ccebfb59a4f15" /><Relationship Type="http://schemas.openxmlformats.org/officeDocument/2006/relationships/notesMaster" Target="/ppt/notesMasters/notesMaster1.xml" Id="R3bb76a110a424a3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71f2498bde4420b" /><Relationship Type="http://schemas.openxmlformats.org/officeDocument/2006/relationships/notesMaster" Target="/ppt/notesMasters/notesMaster1.xml" Id="R9e5bb2afb25843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Need on kaks erinevat mõõtmisülesannet: kaetav ala ja piirjoone pikkus.</a:t>
            </a:r>
          </a:p>
          <a:p xmlns:a="http://schemas.openxmlformats.org/drawingml/2006/main">
            <a:r>
              <a:t>Õpieesmärk: Eristan ristküliku pindala ja ümbermõõtu ning kasutan ühikuid.</a:t>
            </a:r>
          </a:p>
          <a:p xmlns:a="http://schemas.openxmlformats.org/drawingml/2006/main">
            <a:r>
              <a:t>Ulatus: Ristkülik ja ruut. Kolmnurga pindala ega kõrguse valemit ei nõuta.</a:t>
            </a:r>
          </a:p>
          <a:p xmlns:a="http://schemas.openxmlformats.org/drawingml/2006/main">
            <a:r>
              <a:t>4. klass.</a:t>
            </a:r>
          </a:p>
          <a:p xmlns:a="http://schemas.openxmlformats.org/drawingml/2006/main">
            <a:r>
              <a:t>modules/05-algklassid/05.35-klass-4-pindala.md</a:t>
            </a:r>
          </a:p>
          <a:p xmlns:a="http://schemas.openxmlformats.org/drawingml/2006/main">
            <a:r>
              <a:t>SHA-256: b5f91978e2ae542877dd837f49fa2f48c01e0f8f6f45747ddc728cdd064ed582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Ruudud katavad ristküliku ilma vahede ja kattumiseta.</a:t>
            </a:r>
          </a:p>
          <a:p xmlns:a="http://schemas.openxmlformats.org/drawingml/2006/main">
            <a:r>
              <a:t>Vastus: 12 ruutu ehk 12 m²</a:t>
            </a:r>
          </a:p>
          <a:p xmlns:a="http://schemas.openxmlformats.org/drawingml/2006/main">
            <a:r>
              <a:t>Õpieesmärk: Eristan ristküliku pindala ja ümbermõõtu ning kasutan ühikuid.</a:t>
            </a:r>
          </a:p>
          <a:p xmlns:a="http://schemas.openxmlformats.org/drawingml/2006/main">
            <a:r>
              <a:t>Ulatus: Ristkülik ja ruut. Kolmnurga pindala ega kõrguse valemit ei nõuta.</a:t>
            </a:r>
          </a:p>
          <a:p xmlns:a="http://schemas.openxmlformats.org/drawingml/2006/main">
            <a:r>
              <a:t>4. klass.</a:t>
            </a:r>
          </a:p>
          <a:p xmlns:a="http://schemas.openxmlformats.org/drawingml/2006/main">
            <a:r>
              <a:t>modules/05-algklassid/05.35-klass-4-pindala.md</a:t>
            </a:r>
          </a:p>
          <a:p xmlns:a="http://schemas.openxmlformats.org/drawingml/2006/main">
            <a:r>
              <a:t>SHA-256: b5f91978e2ae542877dd837f49fa2f48c01e0f8f6f45747ddc728cdd064ed582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Arvutus kasutab külgede pikkusi meetrites. Pindalaühik on ruutmeeter.</a:t>
            </a:r>
          </a:p>
          <a:p xmlns:a="http://schemas.openxmlformats.org/drawingml/2006/main">
            <a:r>
              <a:t>Õpieesmärk: Eristan ristküliku pindala ja ümbermõõtu ning kasutan ühikuid.</a:t>
            </a:r>
          </a:p>
          <a:p xmlns:a="http://schemas.openxmlformats.org/drawingml/2006/main">
            <a:r>
              <a:t>Ulatus: Ristkülik ja ruut. Kolmnurga pindala ega kõrguse valemit ei nõuta.</a:t>
            </a:r>
          </a:p>
          <a:p xmlns:a="http://schemas.openxmlformats.org/drawingml/2006/main">
            <a:r>
              <a:t>4. klass.</a:t>
            </a:r>
          </a:p>
          <a:p xmlns:a="http://schemas.openxmlformats.org/drawingml/2006/main">
            <a:r>
              <a:t>modules/05-algklassid/05.35-klass-4-pindala.md</a:t>
            </a:r>
          </a:p>
          <a:p xmlns:a="http://schemas.openxmlformats.org/drawingml/2006/main">
            <a:r>
              <a:t>SHA-256: b5f91978e2ae542877dd837f49fa2f48c01e0f8f6f45747ddc728cdd064ed582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 on pindala, P ümbermõõt. Küljed tuleb võtta samas mõõtühikus.</a:t>
            </a:r>
          </a:p>
          <a:p xmlns:a="http://schemas.openxmlformats.org/drawingml/2006/main">
            <a:r>
              <a:t>Õpieesmärk: Eristan ristküliku pindala ja ümbermõõtu ning kasutan ühikuid.</a:t>
            </a:r>
          </a:p>
          <a:p xmlns:a="http://schemas.openxmlformats.org/drawingml/2006/main">
            <a:r>
              <a:t>Ulatus: Ristkülik ja ruut. Kolmnurga pindala ega kõrguse valemit ei nõuta.</a:t>
            </a:r>
          </a:p>
          <a:p xmlns:a="http://schemas.openxmlformats.org/drawingml/2006/main">
            <a:r>
              <a:t>4. klass.</a:t>
            </a:r>
          </a:p>
          <a:p xmlns:a="http://schemas.openxmlformats.org/drawingml/2006/main">
            <a:r>
              <a:t>modules/05-algklassid/05.35-klass-4-pindala.md</a:t>
            </a:r>
          </a:p>
          <a:p xmlns:a="http://schemas.openxmlformats.org/drawingml/2006/main">
            <a:r>
              <a:t>SHA-256: b5f91978e2ae542877dd837f49fa2f48c01e0f8f6f45747ddc728cdd064ed582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Aed ümbritseb kogu platsi. Värava ava ega jäätmeid selles mudelis ei arvestata.</a:t>
            </a:r>
          </a:p>
          <a:p xmlns:a="http://schemas.openxmlformats.org/drawingml/2006/main">
            <a:r>
              <a:t>Vastus: 10 m² katet; 14 m aeda</a:t>
            </a:r>
          </a:p>
          <a:p xmlns:a="http://schemas.openxmlformats.org/drawingml/2006/main">
            <a:r>
              <a:t>Õpieesmärk: Eristan ristküliku pindala ja ümbermõõtu ning kasutan ühikuid.</a:t>
            </a:r>
          </a:p>
          <a:p xmlns:a="http://schemas.openxmlformats.org/drawingml/2006/main">
            <a:r>
              <a:t>Ulatus: Ristkülik ja ruut. Kolmnurga pindala ega kõrguse valemit ei nõuta.</a:t>
            </a:r>
          </a:p>
          <a:p xmlns:a="http://schemas.openxmlformats.org/drawingml/2006/main">
            <a:r>
              <a:t>4. klass.</a:t>
            </a:r>
          </a:p>
          <a:p xmlns:a="http://schemas.openxmlformats.org/drawingml/2006/main">
            <a:r>
              <a:t>modules/05-algklassid/05.35-klass-4-pindala.md</a:t>
            </a:r>
          </a:p>
          <a:p xmlns:a="http://schemas.openxmlformats.org/drawingml/2006/main">
            <a:r>
              <a:t>SHA-256: b5f91978e2ae542877dd837f49fa2f48c01e0f8f6f45747ddc728cdd064ed582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Palun õppijal selgitada, miks üks ühik sisaldab ruutu ja teine mitte.</a:t>
            </a:r>
          </a:p>
          <a:p xmlns:a="http://schemas.openxmlformats.org/drawingml/2006/main">
            <a:r>
              <a:t>Õpieesmärk: Eristan ristküliku pindala ja ümbermõõtu ning kasutan ühikuid.</a:t>
            </a:r>
          </a:p>
          <a:p xmlns:a="http://schemas.openxmlformats.org/drawingml/2006/main">
            <a:r>
              <a:t>Ulatus: Ristkülik ja ruut. Kolmnurga pindala ega kõrguse valemit ei nõuta.</a:t>
            </a:r>
          </a:p>
          <a:p xmlns:a="http://schemas.openxmlformats.org/drawingml/2006/main">
            <a:r>
              <a:t>4. klass.</a:t>
            </a:r>
          </a:p>
          <a:p xmlns:a="http://schemas.openxmlformats.org/drawingml/2006/main">
            <a:r>
              <a:t>modules/05-algklassid/05.35-klass-4-pindala.md</a:t>
            </a:r>
          </a:p>
          <a:p xmlns:a="http://schemas.openxmlformats.org/drawingml/2006/main">
            <a:r>
              <a:t>SHA-256: b5f91978e2ae542877dd837f49fa2f48c01e0f8f6f45747ddc728cdd064ed582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Kujundid on samas mõõtkavas. Küsimus uurib pindala ja piirjoone eristamist.</a:t>
            </a:r>
          </a:p>
          <a:p xmlns:a="http://schemas.openxmlformats.org/drawingml/2006/main">
            <a:r>
              <a:t>Vastus: Mõlemad 12 m²; ümbermõõdud 14 m ja 16 m.</a:t>
            </a:r>
          </a:p>
          <a:p xmlns:a="http://schemas.openxmlformats.org/drawingml/2006/main">
            <a:r>
              <a:t>Õpieesmärk: Eristan ristküliku pindala ja ümbermõõtu ning kasutan ühikuid.</a:t>
            </a:r>
          </a:p>
          <a:p xmlns:a="http://schemas.openxmlformats.org/drawingml/2006/main">
            <a:r>
              <a:t>Ulatus: Ristkülik ja ruut. Kolmnurga pindala ega kõrguse valemit ei nõuta.</a:t>
            </a:r>
          </a:p>
          <a:p xmlns:a="http://schemas.openxmlformats.org/drawingml/2006/main">
            <a:r>
              <a:t>4. klass.</a:t>
            </a:r>
          </a:p>
          <a:p xmlns:a="http://schemas.openxmlformats.org/drawingml/2006/main">
            <a:r>
              <a:t>modules/05-algklassid/05.35-klass-4-pindala.md</a:t>
            </a:r>
          </a:p>
          <a:p xmlns:a="http://schemas.openxmlformats.org/drawingml/2006/main">
            <a:r>
              <a:t>SHA-256: b5f91978e2ae542877dd837f49fa2f48c01e0f8f6f45747ddc728cdd064ed582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See ei tõesta üldist optimeerimisteoreemi. Võrreldakse kahte kindlat ristkülikut.</a:t>
            </a:r>
          </a:p>
          <a:p xmlns:a="http://schemas.openxmlformats.org/drawingml/2006/main">
            <a:r>
              <a:t>Õpieesmärk: Eristan ristküliku pindala ja ümbermõõtu ning kasutan ühikuid.</a:t>
            </a:r>
          </a:p>
          <a:p xmlns:a="http://schemas.openxmlformats.org/drawingml/2006/main">
            <a:r>
              <a:t>Ulatus: Ristkülik ja ruut. Kolmnurga pindala ega kõrguse valemit ei nõuta.</a:t>
            </a:r>
          </a:p>
          <a:p xmlns:a="http://schemas.openxmlformats.org/drawingml/2006/main">
            <a:r>
              <a:t>4. klass.</a:t>
            </a:r>
          </a:p>
          <a:p xmlns:a="http://schemas.openxmlformats.org/drawingml/2006/main">
            <a:r>
              <a:t>modules/05-algklassid/05.35-klass-4-pindala.md</a:t>
            </a:r>
          </a:p>
          <a:p xmlns:a="http://schemas.openxmlformats.org/drawingml/2006/main">
            <a:r>
              <a:t>SHA-256: b5f91978e2ae542877dd837f49fa2f48c01e0f8f6f45747ddc728cdd064ed582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Õpilane võiks vastuses kirjutada mõlemad ühikud. Ruudu naaberküljed on võrdsed.</a:t>
            </a:r>
          </a:p>
          <a:p xmlns:a="http://schemas.openxmlformats.org/drawingml/2006/main">
            <a:r>
              <a:t>Vastus: 9 m² katet ja 12 m aeda.</a:t>
            </a:r>
          </a:p>
          <a:p xmlns:a="http://schemas.openxmlformats.org/drawingml/2006/main">
            <a:r>
              <a:t>Õpieesmärk: Eristan ristküliku pindala ja ümbermõõtu ning kasutan ühikuid.</a:t>
            </a:r>
          </a:p>
          <a:p xmlns:a="http://schemas.openxmlformats.org/drawingml/2006/main">
            <a:r>
              <a:t>Ulatus: Ristkülik ja ruut. Kolmnurga pindala ega kõrguse valemit ei nõuta.</a:t>
            </a:r>
          </a:p>
          <a:p xmlns:a="http://schemas.openxmlformats.org/drawingml/2006/main">
            <a:r>
              <a:t>4. klass.</a:t>
            </a:r>
          </a:p>
          <a:p xmlns:a="http://schemas.openxmlformats.org/drawingml/2006/main">
            <a:r>
              <a:t>modules/05-algklassid/05.35-klass-4-pindala.md</a:t>
            </a:r>
          </a:p>
          <a:p xmlns:a="http://schemas.openxmlformats.org/drawingml/2006/main">
            <a:r>
              <a:t>SHA-256: b5f91978e2ae542877dd837f49fa2f48c01e0f8f6f45747ddc728cdd064ed582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93188b75e3442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41239c255f4d6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44e6082903419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36e823dec243c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59e02f3f7a4a7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de088d2ead4cd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F2EDFE3-A155-4CC8-9B9E-8F5622D1C2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B4A42EF-D00E-4732-872A-B9A5DA1354B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C3666F7-C973-4203-A01E-F99F9AC33C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731D6E1-B90D-40FD-B9E7-F66F5DC29F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B4AA0B5-6715-4279-AC31-95E6D40B15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E4E2A00-DFA2-4B50-9ADF-7850AF684C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34A44FA-ED7A-47AD-B7F1-7AC6B23F5B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0CCB4C9-9CFF-4A70-A9A5-EC99BDDCE9A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D8CD068-AD7A-460A-B669-E07364FDED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6CBA5AA-B251-4F92-9EA3-871D215BBF8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06ef03bfe40415d" /><Relationship Type="http://schemas.openxmlformats.org/officeDocument/2006/relationships/slideLayout" Target="/ppt/slideLayouts/slideLayout1.xml" Id="R6592b02d50434628" /><Relationship Type="http://schemas.openxmlformats.org/officeDocument/2006/relationships/slideLayout" Target="/ppt/slideLayouts/slideLayout2.xml" Id="R40fa839efd714051" /><Relationship Type="http://schemas.openxmlformats.org/officeDocument/2006/relationships/slideLayout" Target="/ppt/slideLayouts/slideLayout3.xml" Id="R8158af5bbbcb44be" /><Relationship Type="http://schemas.openxmlformats.org/officeDocument/2006/relationships/slideLayout" Target="/ppt/slideLayouts/slideLayout4.xml" Id="R541ff26570c941ae" /><Relationship Type="http://schemas.openxmlformats.org/officeDocument/2006/relationships/slideLayout" Target="/ppt/slideLayouts/slideLayout5.xml" Id="R6e29f02a42e34bf6" /><Relationship Type="http://schemas.openxmlformats.org/officeDocument/2006/relationships/slideLayout" Target="/ppt/slideLayouts/slideLayout6.xml" Id="R096f24d47e8441f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592b02d50434628"/>
    <p:sldLayoutId xmlns:r="http://schemas.openxmlformats.org/officeDocument/2006/relationships" id="2147483650" r:id="R40fa839efd714051"/>
    <p:sldLayoutId xmlns:r="http://schemas.openxmlformats.org/officeDocument/2006/relationships" id="2147483651" r:id="R8158af5bbbcb44be"/>
    <p:sldLayoutId xmlns:r="http://schemas.openxmlformats.org/officeDocument/2006/relationships" id="2147483652" r:id="R541ff26570c941ae"/>
    <p:sldLayoutId xmlns:r="http://schemas.openxmlformats.org/officeDocument/2006/relationships" id="2147483653" r:id="R6e29f02a42e34bf6"/>
    <p:sldLayoutId xmlns:r="http://schemas.openxmlformats.org/officeDocument/2006/relationships" id="2147483654" r:id="R096f24d47e8441f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5640ef245a4dee" /><Relationship Type="http://schemas.openxmlformats.org/officeDocument/2006/relationships/notesSlide" Target="/ppt/notesSlides/notesSlide1.xml" Id="Rb00d82eba26848e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22ed93724d433b" /><Relationship Type="http://schemas.openxmlformats.org/officeDocument/2006/relationships/notesSlide" Target="/ppt/notesSlides/notesSlide2.xml" Id="Rb445b093329343c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dd43501e9b40b0" /><Relationship Type="http://schemas.openxmlformats.org/officeDocument/2006/relationships/notesSlide" Target="/ppt/notesSlides/notesSlide3.xml" Id="R603307b7980c431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e327900b98465a" /><Relationship Type="http://schemas.openxmlformats.org/officeDocument/2006/relationships/notesSlide" Target="/ppt/notesSlides/notesSlide4.xml" Id="R3602424e0e2c4be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5414d4af9f4d40" /><Relationship Type="http://schemas.openxmlformats.org/officeDocument/2006/relationships/notesSlide" Target="/ppt/notesSlides/notesSlide5.xml" Id="R8e72dbb899d84a1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409e92be6a424b" /><Relationship Type="http://schemas.openxmlformats.org/officeDocument/2006/relationships/notesSlide" Target="/ppt/notesSlides/notesSlide6.xml" Id="R27f0b27f11ff455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66e0eb34fe4018" /><Relationship Type="http://schemas.openxmlformats.org/officeDocument/2006/relationships/notesSlide" Target="/ppt/notesSlides/notesSlide7.xml" Id="Rddbb7f15cfaa4fd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d82bb87bb449ea" /><Relationship Type="http://schemas.openxmlformats.org/officeDocument/2006/relationships/notesSlide" Target="/ppt/notesSlides/notesSlide8.xml" Id="Rf50d5e8e35ce49a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08a1aa2973471b" /><Relationship Type="http://schemas.openxmlformats.org/officeDocument/2006/relationships/notesSlide" Target="/ppt/notesSlides/notesSlide9.xml" Id="Ra04c9ab6777d4fc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kst">
            <a:extLst xmlns:a="http://schemas.openxmlformats.org/drawingml/2006/main">
              <a:ext uri="{FF2B5EF4-FFF2-40B4-BE49-F238E27FC236}">
                <a16:creationId xmlns:a16="http://schemas.microsoft.com/office/drawing/2014/main" id="{E134BC6B-06DF-426F-BD84-2418FE0EB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Kui suur on mänguplats?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1A4E1CE6-A673-47DA-8D30-20FD0FFB1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7DE10190-D108-4BB6-981B-BEF52FB00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67085F39-E7E8-454F-8184-338611AA0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02588862-B7A6-4728-AA91-0FC4A9F1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Kate platsile. Aed ümber platsi.</a:t>
            </a:r>
          </a:p>
        </p:txBody>
      </p:sp>
      <p:sp>
        <p:nvSpPr>
          <p:cNvPr id="6" name="Ühikruut">
            <a:extLst xmlns:a="http://schemas.openxmlformats.org/drawingml/2006/main">
              <a:ext uri="{FF2B5EF4-FFF2-40B4-BE49-F238E27FC236}">
                <a16:creationId xmlns:a16="http://schemas.microsoft.com/office/drawing/2014/main" id="{2203FB8D-FB6F-4DAF-95F1-98A3F8F29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3336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7" name="Ühikruut">
            <a:extLst xmlns:a="http://schemas.openxmlformats.org/drawingml/2006/main">
              <a:ext uri="{FF2B5EF4-FFF2-40B4-BE49-F238E27FC236}">
                <a16:creationId xmlns:a16="http://schemas.microsoft.com/office/drawing/2014/main" id="{CC0BF439-EFF8-448A-B401-238DCCC78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3336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8" name="Ühikruut">
            <a:extLst xmlns:a="http://schemas.openxmlformats.org/drawingml/2006/main">
              <a:ext uri="{FF2B5EF4-FFF2-40B4-BE49-F238E27FC236}">
                <a16:creationId xmlns:a16="http://schemas.microsoft.com/office/drawing/2014/main" id="{74DFCD71-2C4D-4284-81E7-CEBA06A3D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3336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9" name="Ühikruut">
            <a:extLst xmlns:a="http://schemas.openxmlformats.org/drawingml/2006/main">
              <a:ext uri="{FF2B5EF4-FFF2-40B4-BE49-F238E27FC236}">
                <a16:creationId xmlns:a16="http://schemas.microsoft.com/office/drawing/2014/main" id="{E37EC248-4DB4-4F98-9AA1-2683FF25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3336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0" name="Ühikruut">
            <a:extLst xmlns:a="http://schemas.openxmlformats.org/drawingml/2006/main">
              <a:ext uri="{FF2B5EF4-FFF2-40B4-BE49-F238E27FC236}">
                <a16:creationId xmlns:a16="http://schemas.microsoft.com/office/drawing/2014/main" id="{7C47960D-51C4-4F47-BBB3-705DAEE65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19087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1" name="Ühikruut">
            <a:extLst xmlns:a="http://schemas.openxmlformats.org/drawingml/2006/main">
              <a:ext uri="{FF2B5EF4-FFF2-40B4-BE49-F238E27FC236}">
                <a16:creationId xmlns:a16="http://schemas.microsoft.com/office/drawing/2014/main" id="{54203ECB-DB63-4A29-BA2A-F3A99B1E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9087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2" name="Ühikruut">
            <a:extLst xmlns:a="http://schemas.openxmlformats.org/drawingml/2006/main">
              <a:ext uri="{FF2B5EF4-FFF2-40B4-BE49-F238E27FC236}">
                <a16:creationId xmlns:a16="http://schemas.microsoft.com/office/drawing/2014/main" id="{5D533578-03F1-456F-A24B-F4112CFB7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319087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3" name="Ühikruut">
            <a:extLst xmlns:a="http://schemas.openxmlformats.org/drawingml/2006/main">
              <a:ext uri="{FF2B5EF4-FFF2-40B4-BE49-F238E27FC236}">
                <a16:creationId xmlns:a16="http://schemas.microsoft.com/office/drawing/2014/main" id="{6776B82F-F764-41EF-A03B-60038B487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19087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4" name="Ühikruut">
            <a:extLst xmlns:a="http://schemas.openxmlformats.org/drawingml/2006/main">
              <a:ext uri="{FF2B5EF4-FFF2-40B4-BE49-F238E27FC236}">
                <a16:creationId xmlns:a16="http://schemas.microsoft.com/office/drawing/2014/main" id="{1A22308B-6C03-44BD-BF32-A20D09DA1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40481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5" name="Ühikruut">
            <a:extLst xmlns:a="http://schemas.openxmlformats.org/drawingml/2006/main">
              <a:ext uri="{FF2B5EF4-FFF2-40B4-BE49-F238E27FC236}">
                <a16:creationId xmlns:a16="http://schemas.microsoft.com/office/drawing/2014/main" id="{0B3430CB-2A04-408D-B88A-4C74659BA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0481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6" name="Ühikruut">
            <a:extLst xmlns:a="http://schemas.openxmlformats.org/drawingml/2006/main">
              <a:ext uri="{FF2B5EF4-FFF2-40B4-BE49-F238E27FC236}">
                <a16:creationId xmlns:a16="http://schemas.microsoft.com/office/drawing/2014/main" id="{94D2BD0D-621F-471B-AFA0-8F4FEB249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0481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7" name="Ühikruut">
            <a:extLst xmlns:a="http://schemas.openxmlformats.org/drawingml/2006/main">
              <a:ext uri="{FF2B5EF4-FFF2-40B4-BE49-F238E27FC236}">
                <a16:creationId xmlns:a16="http://schemas.microsoft.com/office/drawing/2014/main" id="{89ED3E01-C987-4D3E-BBF9-D2F69C8BF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40481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8" name="Horisontaalkülg">
            <a:extLst xmlns:a="http://schemas.openxmlformats.org/drawingml/2006/main">
              <a:ext uri="{FF2B5EF4-FFF2-40B4-BE49-F238E27FC236}">
                <a16:creationId xmlns:a16="http://schemas.microsoft.com/office/drawing/2014/main" id="{68536E7E-20B0-4125-B2AA-7570BDF6E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876425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4 m</a:t>
            </a:r>
          </a:p>
        </p:txBody>
      </p:sp>
      <p:sp>
        <p:nvSpPr>
          <p:cNvPr id="19" name="Vertikaalkülg">
            <a:extLst xmlns:a="http://schemas.openxmlformats.org/drawingml/2006/main">
              <a:ext uri="{FF2B5EF4-FFF2-40B4-BE49-F238E27FC236}">
                <a16:creationId xmlns:a16="http://schemas.microsoft.com/office/drawing/2014/main" id="{EEF870C9-E548-412F-A88E-BBAE4C14E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3 m</a:t>
            </a:r>
          </a:p>
        </p:txBody>
      </p:sp>
    </p:spTree>
    <p:extLst>
      <p:ext uri="{BB962C8B-B14F-4D97-AF65-F5344CB8AC3E}">
        <p14:creationId xmlns:p14="http://schemas.microsoft.com/office/powerpoint/2010/main" val="8060827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Tekst">
            <a:extLst xmlns:a="http://schemas.openxmlformats.org/drawingml/2006/main">
              <a:ext uri="{FF2B5EF4-FFF2-40B4-BE49-F238E27FC236}">
                <a16:creationId xmlns:a16="http://schemas.microsoft.com/office/drawing/2014/main" id="{44F3205B-0B51-4A2C-AC98-AE528A14C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Kui palju katet kulub?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B27BC32B-C5E8-46C4-9688-16B2F36D5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22D8DEF5-1017-48DA-8EE6-76B75C2A2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709CC963-1C17-4332-BF22-E2AEBAF98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A7F9BECD-DC91-4B6D-9336-A6CF27961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Üks ruut katab 1 m².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062975D5-FCAB-4526-BEED-E492B6C5A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Mitu ruutu vajad?</a:t>
            </a:r>
          </a:p>
        </p:txBody>
      </p:sp>
      <p:sp>
        <p:nvSpPr>
          <p:cNvPr id="7" name="Ühikruut">
            <a:extLst xmlns:a="http://schemas.openxmlformats.org/drawingml/2006/main">
              <a:ext uri="{FF2B5EF4-FFF2-40B4-BE49-F238E27FC236}">
                <a16:creationId xmlns:a16="http://schemas.microsoft.com/office/drawing/2014/main" id="{92E2BF9E-7681-4372-8999-CAC37B4D3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3336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8" name="Ühikruut">
            <a:extLst xmlns:a="http://schemas.openxmlformats.org/drawingml/2006/main">
              <a:ext uri="{FF2B5EF4-FFF2-40B4-BE49-F238E27FC236}">
                <a16:creationId xmlns:a16="http://schemas.microsoft.com/office/drawing/2014/main" id="{E03FF192-0B1B-4F99-A741-2BBE3B554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3336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9" name="Ühikruut">
            <a:extLst xmlns:a="http://schemas.openxmlformats.org/drawingml/2006/main">
              <a:ext uri="{FF2B5EF4-FFF2-40B4-BE49-F238E27FC236}">
                <a16:creationId xmlns:a16="http://schemas.microsoft.com/office/drawing/2014/main" id="{199DAFFD-4DF8-487C-B0D9-EB364F340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3336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0" name="Ühikruut">
            <a:extLst xmlns:a="http://schemas.openxmlformats.org/drawingml/2006/main">
              <a:ext uri="{FF2B5EF4-FFF2-40B4-BE49-F238E27FC236}">
                <a16:creationId xmlns:a16="http://schemas.microsoft.com/office/drawing/2014/main" id="{78B511D0-B50E-44FC-B831-22CF3DBF7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3336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1" name="Ühikruut">
            <a:extLst xmlns:a="http://schemas.openxmlformats.org/drawingml/2006/main">
              <a:ext uri="{FF2B5EF4-FFF2-40B4-BE49-F238E27FC236}">
                <a16:creationId xmlns:a16="http://schemas.microsoft.com/office/drawing/2014/main" id="{0BE7EEE6-BF40-4C20-847B-7432B5B1D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19087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2" name="Ühikruut">
            <a:extLst xmlns:a="http://schemas.openxmlformats.org/drawingml/2006/main">
              <a:ext uri="{FF2B5EF4-FFF2-40B4-BE49-F238E27FC236}">
                <a16:creationId xmlns:a16="http://schemas.microsoft.com/office/drawing/2014/main" id="{F2FEA939-3186-484F-8234-3AAA876BA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9087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3" name="Ühikruut">
            <a:extLst xmlns:a="http://schemas.openxmlformats.org/drawingml/2006/main">
              <a:ext uri="{FF2B5EF4-FFF2-40B4-BE49-F238E27FC236}">
                <a16:creationId xmlns:a16="http://schemas.microsoft.com/office/drawing/2014/main" id="{8FCD6F4B-BA19-45EF-92B7-F4DF3111C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319087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4" name="Ühikruut">
            <a:extLst xmlns:a="http://schemas.openxmlformats.org/drawingml/2006/main">
              <a:ext uri="{FF2B5EF4-FFF2-40B4-BE49-F238E27FC236}">
                <a16:creationId xmlns:a16="http://schemas.microsoft.com/office/drawing/2014/main" id="{0542E14C-3F4B-4D44-B298-383E7D87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19087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5" name="Ühikruut">
            <a:extLst xmlns:a="http://schemas.openxmlformats.org/drawingml/2006/main">
              <a:ext uri="{FF2B5EF4-FFF2-40B4-BE49-F238E27FC236}">
                <a16:creationId xmlns:a16="http://schemas.microsoft.com/office/drawing/2014/main" id="{31C47957-9180-4B5B-ACD8-7869CE520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40481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6" name="Ühikruut">
            <a:extLst xmlns:a="http://schemas.openxmlformats.org/drawingml/2006/main">
              <a:ext uri="{FF2B5EF4-FFF2-40B4-BE49-F238E27FC236}">
                <a16:creationId xmlns:a16="http://schemas.microsoft.com/office/drawing/2014/main" id="{3B0031CE-84A2-4DED-B099-C526E024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0481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7" name="Ühikruut">
            <a:extLst xmlns:a="http://schemas.openxmlformats.org/drawingml/2006/main">
              <a:ext uri="{FF2B5EF4-FFF2-40B4-BE49-F238E27FC236}">
                <a16:creationId xmlns:a16="http://schemas.microsoft.com/office/drawing/2014/main" id="{C8E2C214-3BDA-4293-A0CA-AC1E46E92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0481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8" name="Ühikruut">
            <a:extLst xmlns:a="http://schemas.openxmlformats.org/drawingml/2006/main">
              <a:ext uri="{FF2B5EF4-FFF2-40B4-BE49-F238E27FC236}">
                <a16:creationId xmlns:a16="http://schemas.microsoft.com/office/drawing/2014/main" id="{8101AA26-E51E-4209-B204-7B803F947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40481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9" name="Horisontaalkülg">
            <a:extLst xmlns:a="http://schemas.openxmlformats.org/drawingml/2006/main">
              <a:ext uri="{FF2B5EF4-FFF2-40B4-BE49-F238E27FC236}">
                <a16:creationId xmlns:a16="http://schemas.microsoft.com/office/drawing/2014/main" id="{1AC1F712-9668-4655-A6B6-0706049E2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876425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4 m</a:t>
            </a:r>
          </a:p>
        </p:txBody>
      </p:sp>
      <p:sp>
        <p:nvSpPr>
          <p:cNvPr id="20" name="Vertikaalkülg">
            <a:extLst xmlns:a="http://schemas.openxmlformats.org/drawingml/2006/main">
              <a:ext uri="{FF2B5EF4-FFF2-40B4-BE49-F238E27FC236}">
                <a16:creationId xmlns:a16="http://schemas.microsoft.com/office/drawing/2014/main" id="{74029A12-4417-4AB3-9ADF-2096DAE99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3 m</a:t>
            </a:r>
          </a:p>
        </p:txBody>
      </p:sp>
    </p:spTree>
    <p:extLst>
      <p:ext uri="{BB962C8B-B14F-4D97-AF65-F5344CB8AC3E}">
        <p14:creationId xmlns:p14="http://schemas.microsoft.com/office/powerpoint/2010/main" val="962997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Tekst">
            <a:extLst xmlns:a="http://schemas.openxmlformats.org/drawingml/2006/main">
              <a:ext uri="{FF2B5EF4-FFF2-40B4-BE49-F238E27FC236}">
                <a16:creationId xmlns:a16="http://schemas.microsoft.com/office/drawing/2014/main" id="{D8CB3A00-90E9-4019-9D00-998BF9734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Kolm rida, igas neli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0B1DA523-7F76-45F1-9E9F-00737D0C2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7DFF1785-DFF5-451A-9BD8-16AB9832A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523ABCF9-215B-4411-896E-F72BE5536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96DCE318-44EC-4125-808D-EAEB0899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4 · 3 = 12 m²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D91C86AE-3F3D-4EA5-B3EE-42AC68FBA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Loendamise asemel korrutame.</a:t>
            </a:r>
          </a:p>
        </p:txBody>
      </p:sp>
      <p:sp>
        <p:nvSpPr>
          <p:cNvPr id="7" name="Ühikruut">
            <a:extLst xmlns:a="http://schemas.openxmlformats.org/drawingml/2006/main">
              <a:ext uri="{FF2B5EF4-FFF2-40B4-BE49-F238E27FC236}">
                <a16:creationId xmlns:a16="http://schemas.microsoft.com/office/drawing/2014/main" id="{A178E24E-6199-4312-AEB6-B44EDDEC6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3336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8" name="Ühikruut">
            <a:extLst xmlns:a="http://schemas.openxmlformats.org/drawingml/2006/main">
              <a:ext uri="{FF2B5EF4-FFF2-40B4-BE49-F238E27FC236}">
                <a16:creationId xmlns:a16="http://schemas.microsoft.com/office/drawing/2014/main" id="{1C61156B-1386-4AE6-A2C8-33C0630D7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3336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9" name="Ühikruut">
            <a:extLst xmlns:a="http://schemas.openxmlformats.org/drawingml/2006/main">
              <a:ext uri="{FF2B5EF4-FFF2-40B4-BE49-F238E27FC236}">
                <a16:creationId xmlns:a16="http://schemas.microsoft.com/office/drawing/2014/main" id="{0FA848CA-F602-4471-B2A4-30CFE8666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3336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0" name="Ühikruut">
            <a:extLst xmlns:a="http://schemas.openxmlformats.org/drawingml/2006/main">
              <a:ext uri="{FF2B5EF4-FFF2-40B4-BE49-F238E27FC236}">
                <a16:creationId xmlns:a16="http://schemas.microsoft.com/office/drawing/2014/main" id="{93699667-7BD3-4000-AE15-744DAA1C0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3336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1" name="Ühikruut">
            <a:extLst xmlns:a="http://schemas.openxmlformats.org/drawingml/2006/main">
              <a:ext uri="{FF2B5EF4-FFF2-40B4-BE49-F238E27FC236}">
                <a16:creationId xmlns:a16="http://schemas.microsoft.com/office/drawing/2014/main" id="{EFFBFC02-9294-495C-B406-B401FC1E0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19087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2" name="Ühikruut">
            <a:extLst xmlns:a="http://schemas.openxmlformats.org/drawingml/2006/main">
              <a:ext uri="{FF2B5EF4-FFF2-40B4-BE49-F238E27FC236}">
                <a16:creationId xmlns:a16="http://schemas.microsoft.com/office/drawing/2014/main" id="{BEEA3191-AE33-43B2-892F-5B125D1C9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9087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3" name="Ühikruut">
            <a:extLst xmlns:a="http://schemas.openxmlformats.org/drawingml/2006/main">
              <a:ext uri="{FF2B5EF4-FFF2-40B4-BE49-F238E27FC236}">
                <a16:creationId xmlns:a16="http://schemas.microsoft.com/office/drawing/2014/main" id="{DC1A359F-AE60-4C4C-9DBD-6E749219A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319087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4" name="Ühikruut">
            <a:extLst xmlns:a="http://schemas.openxmlformats.org/drawingml/2006/main">
              <a:ext uri="{FF2B5EF4-FFF2-40B4-BE49-F238E27FC236}">
                <a16:creationId xmlns:a16="http://schemas.microsoft.com/office/drawing/2014/main" id="{94C9E407-7E1D-4FB7-9DAB-4A145E753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19087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5" name="Ühikruut">
            <a:extLst xmlns:a="http://schemas.openxmlformats.org/drawingml/2006/main">
              <a:ext uri="{FF2B5EF4-FFF2-40B4-BE49-F238E27FC236}">
                <a16:creationId xmlns:a16="http://schemas.microsoft.com/office/drawing/2014/main" id="{30218004-29EE-40FB-8024-A972881CE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40481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6" name="Ühikruut">
            <a:extLst xmlns:a="http://schemas.openxmlformats.org/drawingml/2006/main">
              <a:ext uri="{FF2B5EF4-FFF2-40B4-BE49-F238E27FC236}">
                <a16:creationId xmlns:a16="http://schemas.microsoft.com/office/drawing/2014/main" id="{B80F1E4F-E8C8-47CD-A929-3DE1F6A93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0481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7" name="Ühikruut">
            <a:extLst xmlns:a="http://schemas.openxmlformats.org/drawingml/2006/main">
              <a:ext uri="{FF2B5EF4-FFF2-40B4-BE49-F238E27FC236}">
                <a16:creationId xmlns:a16="http://schemas.microsoft.com/office/drawing/2014/main" id="{FCC672B9-ECCE-4D39-865A-FF8C986FE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0481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8" name="Ühikruut">
            <a:extLst xmlns:a="http://schemas.openxmlformats.org/drawingml/2006/main">
              <a:ext uri="{FF2B5EF4-FFF2-40B4-BE49-F238E27FC236}">
                <a16:creationId xmlns:a16="http://schemas.microsoft.com/office/drawing/2014/main" id="{F0B1A7CE-E0D8-46E9-AB3F-52D946BF8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4048125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9" name="Horisontaalkülg">
            <a:extLst xmlns:a="http://schemas.openxmlformats.org/drawingml/2006/main">
              <a:ext uri="{FF2B5EF4-FFF2-40B4-BE49-F238E27FC236}">
                <a16:creationId xmlns:a16="http://schemas.microsoft.com/office/drawing/2014/main" id="{437A08D7-9DC5-445E-BFFD-096DF303D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876425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4 m</a:t>
            </a:r>
          </a:p>
        </p:txBody>
      </p:sp>
      <p:sp>
        <p:nvSpPr>
          <p:cNvPr id="20" name="Vertikaalkülg">
            <a:extLst xmlns:a="http://schemas.openxmlformats.org/drawingml/2006/main">
              <a:ext uri="{FF2B5EF4-FFF2-40B4-BE49-F238E27FC236}">
                <a16:creationId xmlns:a16="http://schemas.microsoft.com/office/drawing/2014/main" id="{22C830C5-E65C-40DD-BB4A-E1807B460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3 m</a:t>
            </a:r>
          </a:p>
        </p:txBody>
      </p:sp>
    </p:spTree>
    <p:extLst>
      <p:ext uri="{BB962C8B-B14F-4D97-AF65-F5344CB8AC3E}">
        <p14:creationId xmlns:p14="http://schemas.microsoft.com/office/powerpoint/2010/main" val="13753691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69163A81-6BAD-4AB8-B6BF-9F246613D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Kate ja aed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C2E3C98D-1B90-4535-A8A8-D65AF5687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F7817DA9-1295-4B29-8192-385ABA792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4C5216AF-7CFF-429D-9F48-11A9521A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E9B68513-C1F2-4A38-892F-3CCB63973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S = a · b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9BF8A8C5-923C-480E-85BF-F288E9E2C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P = 2 · (a + b)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E4955938-412C-4846-86FB-C38813723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a ja b on naaberkülgede pikkused.</a:t>
            </a:r>
          </a:p>
        </p:txBody>
      </p:sp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BA640C2B-1769-41E8-997A-9FAC44F8C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0075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Pindala m². Ümbermõõt m.</a:t>
            </a:r>
          </a:p>
        </p:txBody>
      </p:sp>
    </p:spTree>
    <p:extLst>
      <p:ext uri="{BB962C8B-B14F-4D97-AF65-F5344CB8AC3E}">
        <p14:creationId xmlns:p14="http://schemas.microsoft.com/office/powerpoint/2010/main" val="2024621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kst">
            <a:extLst xmlns:a="http://schemas.openxmlformats.org/drawingml/2006/main">
              <a:ext uri="{FF2B5EF4-FFF2-40B4-BE49-F238E27FC236}">
                <a16:creationId xmlns:a16="http://schemas.microsoft.com/office/drawing/2014/main" id="{919CFCF2-D1A8-4B47-8B53-FC5BB54D1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Sinu kord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632FEBF6-EA91-45E6-BFB0-1D96A357D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F767A37C-8FCA-41F0-AC2A-570E6DC95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9CEE6470-8034-4DC6-8F50-22DACD3D4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71DD1FF8-9330-4785-8EDA-CAC0BFA80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Plats on 5 m pikk ja 2 m lai.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127CAFB1-EF70-4DDA-B41C-E3FCB1498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Leia katte pindala ja aia pikkus.</a:t>
            </a:r>
          </a:p>
        </p:txBody>
      </p:sp>
      <p:sp>
        <p:nvSpPr>
          <p:cNvPr id="7" name="Ühikruut">
            <a:extLst xmlns:a="http://schemas.openxmlformats.org/drawingml/2006/main">
              <a:ext uri="{FF2B5EF4-FFF2-40B4-BE49-F238E27FC236}">
                <a16:creationId xmlns:a16="http://schemas.microsoft.com/office/drawing/2014/main" id="{43B558A2-9BD4-48E0-ABAA-5C0898F6F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333625"/>
            <a:ext cx="838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8" name="Ühikruut">
            <a:extLst xmlns:a="http://schemas.openxmlformats.org/drawingml/2006/main">
              <a:ext uri="{FF2B5EF4-FFF2-40B4-BE49-F238E27FC236}">
                <a16:creationId xmlns:a16="http://schemas.microsoft.com/office/drawing/2014/main" id="{E9199816-AF58-4635-9A95-46CCC1613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333625"/>
            <a:ext cx="838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9" name="Ühikruut">
            <a:extLst xmlns:a="http://schemas.openxmlformats.org/drawingml/2006/main">
              <a:ext uri="{FF2B5EF4-FFF2-40B4-BE49-F238E27FC236}">
                <a16:creationId xmlns:a16="http://schemas.microsoft.com/office/drawing/2014/main" id="{89396CB8-2C5A-4917-BDEA-797D69183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333625"/>
            <a:ext cx="838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0" name="Ühikruut">
            <a:extLst xmlns:a="http://schemas.openxmlformats.org/drawingml/2006/main">
              <a:ext uri="{FF2B5EF4-FFF2-40B4-BE49-F238E27FC236}">
                <a16:creationId xmlns:a16="http://schemas.microsoft.com/office/drawing/2014/main" id="{C9B13476-1FDA-4C61-81E3-11396BF65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333625"/>
            <a:ext cx="838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1" name="Ühikruut">
            <a:extLst xmlns:a="http://schemas.openxmlformats.org/drawingml/2006/main">
              <a:ext uri="{FF2B5EF4-FFF2-40B4-BE49-F238E27FC236}">
                <a16:creationId xmlns:a16="http://schemas.microsoft.com/office/drawing/2014/main" id="{8134741A-D033-43D2-9D4C-A0EB448B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2333625"/>
            <a:ext cx="838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2" name="Ühikruut">
            <a:extLst xmlns:a="http://schemas.openxmlformats.org/drawingml/2006/main">
              <a:ext uri="{FF2B5EF4-FFF2-40B4-BE49-F238E27FC236}">
                <a16:creationId xmlns:a16="http://schemas.microsoft.com/office/drawing/2014/main" id="{EA467801-98E6-4418-B593-7867C15A1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171825"/>
            <a:ext cx="838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3" name="Ühikruut">
            <a:extLst xmlns:a="http://schemas.openxmlformats.org/drawingml/2006/main">
              <a:ext uri="{FF2B5EF4-FFF2-40B4-BE49-F238E27FC236}">
                <a16:creationId xmlns:a16="http://schemas.microsoft.com/office/drawing/2014/main" id="{F2A68634-90E9-4EE0-80EE-81009D8A3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171825"/>
            <a:ext cx="838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4" name="Ühikruut">
            <a:extLst xmlns:a="http://schemas.openxmlformats.org/drawingml/2006/main">
              <a:ext uri="{FF2B5EF4-FFF2-40B4-BE49-F238E27FC236}">
                <a16:creationId xmlns:a16="http://schemas.microsoft.com/office/drawing/2014/main" id="{B6FC94AB-03E2-40A4-AB37-023643B4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171825"/>
            <a:ext cx="838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5" name="Ühikruut">
            <a:extLst xmlns:a="http://schemas.openxmlformats.org/drawingml/2006/main">
              <a:ext uri="{FF2B5EF4-FFF2-40B4-BE49-F238E27FC236}">
                <a16:creationId xmlns:a16="http://schemas.microsoft.com/office/drawing/2014/main" id="{E2A579DB-42B6-4624-906C-B88DF7527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171825"/>
            <a:ext cx="838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6" name="Ühikruut">
            <a:extLst xmlns:a="http://schemas.openxmlformats.org/drawingml/2006/main">
              <a:ext uri="{FF2B5EF4-FFF2-40B4-BE49-F238E27FC236}">
                <a16:creationId xmlns:a16="http://schemas.microsoft.com/office/drawing/2014/main" id="{A971ADA9-6CB7-4155-A351-9C1029791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3171825"/>
            <a:ext cx="838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7" name="Horisontaalkülg">
            <a:extLst xmlns:a="http://schemas.openxmlformats.org/drawingml/2006/main">
              <a:ext uri="{FF2B5EF4-FFF2-40B4-BE49-F238E27FC236}">
                <a16:creationId xmlns:a16="http://schemas.microsoft.com/office/drawing/2014/main" id="{54E5982F-3269-4F7C-A80B-9BEF75AD9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876425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5 m</a:t>
            </a:r>
          </a:p>
        </p:txBody>
      </p:sp>
      <p:sp>
        <p:nvSpPr>
          <p:cNvPr id="18" name="Vertikaalkülg">
            <a:extLst xmlns:a="http://schemas.openxmlformats.org/drawingml/2006/main">
              <a:ext uri="{FF2B5EF4-FFF2-40B4-BE49-F238E27FC236}">
                <a16:creationId xmlns:a16="http://schemas.microsoft.com/office/drawing/2014/main" id="{7E6DB3F7-2962-4E28-B632-D57CD0EB8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981325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2 m</a:t>
            </a:r>
          </a:p>
        </p:txBody>
      </p:sp>
    </p:spTree>
    <p:extLst>
      <p:ext uri="{BB962C8B-B14F-4D97-AF65-F5344CB8AC3E}">
        <p14:creationId xmlns:p14="http://schemas.microsoft.com/office/powerpoint/2010/main" val="8384329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71C6FF0C-624E-4A8C-B85E-58207586A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Kaks erinevat mõõtu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3A4C8B09-4B50-4816-84CA-5D6B336D8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88B7F71E-9871-4497-BD4D-51C9CF749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DAFC98A5-221C-44CC-83C5-498E01C5E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95442E63-07BE-48A6-9259-6C68A55D2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S = 5 · 2 = 10 m²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3B2356CC-E010-48FB-827F-B7E49084D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P = 5 + 2 + 5 + 2 = 14 m</a:t>
            </a:r>
          </a:p>
        </p:txBody>
      </p:sp>
    </p:spTree>
    <p:extLst>
      <p:ext uri="{BB962C8B-B14F-4D97-AF65-F5344CB8AC3E}">
        <p14:creationId xmlns:p14="http://schemas.microsoft.com/office/powerpoint/2010/main" val="3870823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kst">
            <a:extLst xmlns:a="http://schemas.openxmlformats.org/drawingml/2006/main">
              <a:ext uri="{FF2B5EF4-FFF2-40B4-BE49-F238E27FC236}">
                <a16:creationId xmlns:a16="http://schemas.microsoft.com/office/drawing/2014/main" id="{35898D68-FC08-4BB9-BDDE-236EFE719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Sama pindala, sama aed?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F02948C8-FC8C-4553-8575-0038831C0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570AB44F-669D-44C2-8DA3-911831248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F1469DE5-54F9-497B-9236-FA48AC311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5A4BC52F-C96E-4D54-9972-2F54A4827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Võrdle platse 4 m × 3 m ja 6 m ×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8402DFE4-EDD7-4A99-8AA4-06B954C3E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43175"/>
            <a:ext cx="5429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2 m.</a:t>
            </a:r>
          </a:p>
        </p:txBody>
      </p:sp>
      <p:sp>
        <p:nvSpPr>
          <p:cNvPr id="7" name="Ristkülik samas mõõtkavas">
            <a:extLst xmlns:a="http://schemas.openxmlformats.org/drawingml/2006/main">
              <a:ext uri="{FF2B5EF4-FFF2-40B4-BE49-F238E27FC236}">
                <a16:creationId xmlns:a16="http://schemas.microsoft.com/office/drawing/2014/main" id="{288BAAA2-46C0-4F6A-A88E-AFD1319A3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333625"/>
            <a:ext cx="1111250" cy="83343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A5212C08-1657-48CC-8671-56F0851C3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357563"/>
            <a:ext cx="228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4 m × 3 m</a:t>
            </a:r>
          </a:p>
        </p:txBody>
      </p:sp>
      <p:sp>
        <p:nvSpPr>
          <p:cNvPr id="9" name="Ristkülik samas mõõtkavas">
            <a:extLst xmlns:a="http://schemas.openxmlformats.org/drawingml/2006/main">
              <a:ext uri="{FF2B5EF4-FFF2-40B4-BE49-F238E27FC236}">
                <a16:creationId xmlns:a16="http://schemas.microsoft.com/office/drawing/2014/main" id="{98DE1F27-6EE8-48B7-A6F9-BF8E53649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333625"/>
            <a:ext cx="1666875" cy="555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DE54F142-62AE-4735-80D0-D835645B8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079750"/>
            <a:ext cx="228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6 m × 2 m</a:t>
            </a:r>
          </a:p>
        </p:txBody>
      </p:sp>
    </p:spTree>
    <p:extLst>
      <p:ext uri="{BB962C8B-B14F-4D97-AF65-F5344CB8AC3E}">
        <p14:creationId xmlns:p14="http://schemas.microsoft.com/office/powerpoint/2010/main" val="6394997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2C35C51A-5E2E-4499-B2A0-6F4D2CE6B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Ala on sama, piir erineb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CDE49EB5-98F0-441D-84C9-0698DC664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E9FF71E8-91DB-4CFF-BE58-CE72610F1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8AB65140-677A-4675-83A5-A5A1E70A4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1FBAAADC-9EBC-498A-810A-A6E78836E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12 m² = 12 m²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E9357FB4-8F9F-4DB9-9D21-FF513439D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Aeda kulub 14 m või 16 m.</a:t>
            </a:r>
          </a:p>
        </p:txBody>
      </p:sp>
    </p:spTree>
    <p:extLst>
      <p:ext uri="{BB962C8B-B14F-4D97-AF65-F5344CB8AC3E}">
        <p14:creationId xmlns:p14="http://schemas.microsoft.com/office/powerpoint/2010/main" val="18061577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60F5FFDB-B49F-4A46-ADC1-405C0F41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Uus plats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B4FFDD49-0722-4DFB-98D8-950E3D06E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9E768895-4B8E-4352-BC18-E81D3DBE0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5436EBA1-291D-4106-8A26-1391CC96F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42AD3230-7182-4274-97CC-61ACB834E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Plats on 3 m × 3 m.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ED02552F-59D3-460D-AD24-54F2A68CA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Kui palju katet ja aeda?</a:t>
            </a:r>
          </a:p>
        </p:txBody>
      </p:sp>
    </p:spTree>
    <p:extLst>
      <p:ext uri="{BB962C8B-B14F-4D97-AF65-F5344CB8AC3E}">
        <p14:creationId xmlns:p14="http://schemas.microsoft.com/office/powerpoint/2010/main" val="7653416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2026-10-13T21:05:38.1270000Z</dcterms:created>
  <dcterms:modified xsi:type="dcterms:W3CDTF">2026-10-13T21:05:38.1270000Z</dcterms:modified>
</coreProperties>
</file>