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6b004d73f3c4a81" /><Relationship Type="http://schemas.openxmlformats.org/officeDocument/2006/relationships/extended-properties" Target="/docProps/app.xml" Id="Rf3b01f7508184790" /><Relationship Type="http://schemas.openxmlformats.org/officeDocument/2006/relationships/officeDocument" Target="/ppt/presentation.xml" Id="Ra651309c07ae432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e45f6503dd8466a"/>
  </p:sldMasterIdLst>
  <p:notesMasterIdLst>
    <p:notesMasterId xmlns:r="http://schemas.openxmlformats.org/officeDocument/2006/relationships" r:id="R2539aa492a0941d1"/>
  </p:notesMasterIdLst>
  <p:sldIdLst>
    <p:sldId xmlns:r="http://schemas.openxmlformats.org/officeDocument/2006/relationships" id="256" r:id="R7697ad4e97b644a0"/>
    <p:sldId xmlns:r="http://schemas.openxmlformats.org/officeDocument/2006/relationships" id="257" r:id="R416e705787f843d5"/>
    <p:sldId xmlns:r="http://schemas.openxmlformats.org/officeDocument/2006/relationships" id="258" r:id="Rf57d725dd88c4b30"/>
    <p:sldId xmlns:r="http://schemas.openxmlformats.org/officeDocument/2006/relationships" id="259" r:id="Raeefdcf75bfa465e"/>
    <p:sldId xmlns:r="http://schemas.openxmlformats.org/officeDocument/2006/relationships" id="260" r:id="R4f4921167d3f4233"/>
    <p:sldId xmlns:r="http://schemas.openxmlformats.org/officeDocument/2006/relationships" id="261" r:id="R13936a63917c4b97"/>
    <p:sldId xmlns:r="http://schemas.openxmlformats.org/officeDocument/2006/relationships" id="262" r:id="R89098b68d2a24e92"/>
    <p:sldId xmlns:r="http://schemas.openxmlformats.org/officeDocument/2006/relationships" id="263" r:id="Rb71eedcd83874e3c"/>
    <p:sldId xmlns:r="http://schemas.openxmlformats.org/officeDocument/2006/relationships" id="264" r:id="Rbf7102a1a510437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f0c7f6382784c5c" /><Relationship Type="http://schemas.openxmlformats.org/officeDocument/2006/relationships/slideMaster" Target="/ppt/slideMasters/slideMaster1.xml" Id="Rae45f6503dd8466a" /><Relationship Type="http://schemas.openxmlformats.org/officeDocument/2006/relationships/notesMaster" Target="/ppt/notesMasters/notesMaster1.xml" Id="R2539aa492a0941d1" /><Relationship Type="http://schemas.openxmlformats.org/officeDocument/2006/relationships/presProps" Target="/ppt/presProps.xml" Id="Rd98ed4546b474199" /><Relationship Type="http://schemas.openxmlformats.org/officeDocument/2006/relationships/tableStyles" Target="/ppt/tableStyles.xml" Id="R820854e3030545b9" /><Relationship Type="http://schemas.openxmlformats.org/officeDocument/2006/relationships/slide" Target="/ppt/slides/slide1.xml" Id="R7697ad4e97b644a0" /><Relationship Type="http://schemas.openxmlformats.org/officeDocument/2006/relationships/slide" Target="/ppt/slides/slide2.xml" Id="R416e705787f843d5" /><Relationship Type="http://schemas.openxmlformats.org/officeDocument/2006/relationships/slide" Target="/ppt/slides/slide3.xml" Id="Rf57d725dd88c4b30" /><Relationship Type="http://schemas.openxmlformats.org/officeDocument/2006/relationships/slide" Target="/ppt/slides/slide4.xml" Id="Raeefdcf75bfa465e" /><Relationship Type="http://schemas.openxmlformats.org/officeDocument/2006/relationships/slide" Target="/ppt/slides/slide5.xml" Id="R4f4921167d3f4233" /><Relationship Type="http://schemas.openxmlformats.org/officeDocument/2006/relationships/slide" Target="/ppt/slides/slide6.xml" Id="R13936a63917c4b97" /><Relationship Type="http://schemas.openxmlformats.org/officeDocument/2006/relationships/slide" Target="/ppt/slides/slide7.xml" Id="R89098b68d2a24e92" /><Relationship Type="http://schemas.openxmlformats.org/officeDocument/2006/relationships/slide" Target="/ppt/slides/slide8.xml" Id="Rb71eedcd83874e3c" /><Relationship Type="http://schemas.openxmlformats.org/officeDocument/2006/relationships/slide" Target="/ppt/slides/slide9.xml" Id="Rbf7102a1a510437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d5d358c23774a2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55a6ac7f90f4cde" /><Relationship Type="http://schemas.openxmlformats.org/officeDocument/2006/relationships/notesMaster" Target="/ppt/notesMasters/notesMaster1.xml" Id="R1d92f25e45c64c8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9970c328a3c4dbf" /><Relationship Type="http://schemas.openxmlformats.org/officeDocument/2006/relationships/notesMaster" Target="/ppt/notesMasters/notesMaster1.xml" Id="Rd5ea3f53cbf54e8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a8498a32aaf4557" /><Relationship Type="http://schemas.openxmlformats.org/officeDocument/2006/relationships/notesMaster" Target="/ppt/notesMasters/notesMaster1.xml" Id="Rfe1dc1b9c1344da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e0be06eb55d4f2f" /><Relationship Type="http://schemas.openxmlformats.org/officeDocument/2006/relationships/notesMaster" Target="/ppt/notesMasters/notesMaster1.xml" Id="R80291cfc313e4b1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dd457bd2fff49ad" /><Relationship Type="http://schemas.openxmlformats.org/officeDocument/2006/relationships/notesMaster" Target="/ppt/notesMasters/notesMaster1.xml" Id="R15f435ba4b7c4a3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5391e48902243c5" /><Relationship Type="http://schemas.openxmlformats.org/officeDocument/2006/relationships/notesMaster" Target="/ppt/notesMasters/notesMaster1.xml" Id="Ra288c0183ecb4b0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44790e98b6a41a3" /><Relationship Type="http://schemas.openxmlformats.org/officeDocument/2006/relationships/notesMaster" Target="/ppt/notesMasters/notesMaster1.xml" Id="Rbf70830328e844e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99e8614f04d46b1" /><Relationship Type="http://schemas.openxmlformats.org/officeDocument/2006/relationships/notesMaster" Target="/ppt/notesMasters/notesMaster1.xml" Id="R80860110f76d44a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b0688867d494846" /><Relationship Type="http://schemas.openxmlformats.org/officeDocument/2006/relationships/notesMaster" Target="/ppt/notesMasters/notesMaster1.xml" Id="Rf3e9d6b3dce94eb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Riba on üks tervik, kõik neli osa on võrdse suurusega.</a:t>
            </a:r>
          </a:p>
          <a:p xmlns:a="http://schemas.openxmlformats.org/drawingml/2006/main">
            <a:r>
              <a:t>Õpieesmärk: Tunnen lihtmurru ära võrdseteks osadeks jaotatud tervikul.</a:t>
            </a:r>
          </a:p>
          <a:p xmlns:a="http://schemas.openxmlformats.org/drawingml/2006/main">
            <a:r>
              <a:t>Ulatus: Murru tähendus. Murdude arvutustehteid ei õpetata.</a:t>
            </a:r>
          </a:p>
          <a:p xmlns:a="http://schemas.openxmlformats.org/drawingml/2006/main">
            <a:r>
              <a:t>3. klass.</a:t>
            </a:r>
          </a:p>
          <a:p xmlns:a="http://schemas.openxmlformats.org/drawingml/2006/main">
            <a:r>
              <a:t>modules/05-algklassid/05.22-klass-3-murru-algus.md</a:t>
            </a:r>
          </a:p>
          <a:p xmlns:a="http://schemas.openxmlformats.org/drawingml/2006/main">
            <a:r>
              <a:t>SHA-256: 47e10b1cfc8a54c9c7f045d42d8677017288959d15ba95a8d24e64a3ce4b9668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Ristkülikuline riba kujutab tervet leiba. Ära võrdsusta veerandit kindla grammide arvuga.</a:t>
            </a:r>
          </a:p>
          <a:p xmlns:a="http://schemas.openxmlformats.org/drawingml/2006/main">
            <a:r>
              <a:t>Vastus: Üks neljandik ehk 1/4</a:t>
            </a:r>
          </a:p>
          <a:p xmlns:a="http://schemas.openxmlformats.org/drawingml/2006/main">
            <a:r>
              <a:t>Õpieesmärk: Tunnen lihtmurru ära võrdseteks osadeks jaotatud tervikul.</a:t>
            </a:r>
          </a:p>
          <a:p xmlns:a="http://schemas.openxmlformats.org/drawingml/2006/main">
            <a:r>
              <a:t>Ulatus: Murru tähendus. Murdude arvutustehteid ei õpetata.</a:t>
            </a:r>
          </a:p>
          <a:p xmlns:a="http://schemas.openxmlformats.org/drawingml/2006/main">
            <a:r>
              <a:t>3. klass.</a:t>
            </a:r>
          </a:p>
          <a:p xmlns:a="http://schemas.openxmlformats.org/drawingml/2006/main">
            <a:r>
              <a:t>modules/05-algklassid/05.22-klass-3-murru-algus.md</a:t>
            </a:r>
          </a:p>
          <a:p xmlns:a="http://schemas.openxmlformats.org/drawingml/2006/main">
            <a:r>
              <a:t>SHA-256: 47e10b1cfc8a54c9c7f045d42d8677017288959d15ba95a8d24e64a3ce4b9668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Lugeja on 3 ja nimetaja 4. Mõisteid võib nimetada pärast pildi lugemist.</a:t>
            </a:r>
          </a:p>
          <a:p xmlns:a="http://schemas.openxmlformats.org/drawingml/2006/main">
            <a:r>
              <a:t>Õpieesmärk: Tunnen lihtmurru ära võrdseteks osadeks jaotatud tervikul.</a:t>
            </a:r>
          </a:p>
          <a:p xmlns:a="http://schemas.openxmlformats.org/drawingml/2006/main">
            <a:r>
              <a:t>Ulatus: Murru tähendus. Murdude arvutustehteid ei õpetata.</a:t>
            </a:r>
          </a:p>
          <a:p xmlns:a="http://schemas.openxmlformats.org/drawingml/2006/main">
            <a:r>
              <a:t>3. klass.</a:t>
            </a:r>
          </a:p>
          <a:p xmlns:a="http://schemas.openxmlformats.org/drawingml/2006/main">
            <a:r>
              <a:t>modules/05-algklassid/05.22-klass-3-murru-algus.md</a:t>
            </a:r>
          </a:p>
          <a:p xmlns:a="http://schemas.openxmlformats.org/drawingml/2006/main">
            <a:r>
              <a:t>SHA-256: 47e10b1cfc8a54c9c7f045d42d8677017288959d15ba95a8d24e64a3ce4b9668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Käsitlus piirdub ühe terviku osadega. See ei ole kõigi ratsionaalarvude ülddefinitsioon. Pildil on 3/4, kolm neljandikku.</a:t>
            </a:r>
          </a:p>
          <a:p xmlns:a="http://schemas.openxmlformats.org/drawingml/2006/main">
            <a:r>
              <a:t>Õpieesmärk: Tunnen lihtmurru ära võrdseteks osadeks jaotatud tervikul.</a:t>
            </a:r>
          </a:p>
          <a:p xmlns:a="http://schemas.openxmlformats.org/drawingml/2006/main">
            <a:r>
              <a:t>Ulatus: Murru tähendus. Murdude arvutustehteid ei õpetata.</a:t>
            </a:r>
          </a:p>
          <a:p xmlns:a="http://schemas.openxmlformats.org/drawingml/2006/main">
            <a:r>
              <a:t>3. klass.</a:t>
            </a:r>
          </a:p>
          <a:p xmlns:a="http://schemas.openxmlformats.org/drawingml/2006/main">
            <a:r>
              <a:t>modules/05-algklassid/05.22-klass-3-murru-algus.md</a:t>
            </a:r>
          </a:p>
          <a:p xmlns:a="http://schemas.openxmlformats.org/drawingml/2006/main">
            <a:r>
              <a:t>SHA-256: 47e10b1cfc8a54c9c7f045d42d8677017288959d15ba95a8d24e64a3ce4b9668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Laps võib poolitada ringi või ristküliku. Oluline on osade võrdsus.</a:t>
            </a:r>
          </a:p>
          <a:p xmlns:a="http://schemas.openxmlformats.org/drawingml/2006/main">
            <a:r>
              <a:t>Vastus: 2/5; üks kahest võrdsest osast</a:t>
            </a:r>
          </a:p>
          <a:p xmlns:a="http://schemas.openxmlformats.org/drawingml/2006/main">
            <a:r>
              <a:t>Õpieesmärk: Tunnen lihtmurru ära võrdseteks osadeks jaotatud tervikul.</a:t>
            </a:r>
          </a:p>
          <a:p xmlns:a="http://schemas.openxmlformats.org/drawingml/2006/main">
            <a:r>
              <a:t>Ulatus: Murru tähendus. Murdude arvutustehteid ei õpetata.</a:t>
            </a:r>
          </a:p>
          <a:p xmlns:a="http://schemas.openxmlformats.org/drawingml/2006/main">
            <a:r>
              <a:t>3. klass.</a:t>
            </a:r>
          </a:p>
          <a:p xmlns:a="http://schemas.openxmlformats.org/drawingml/2006/main">
            <a:r>
              <a:t>modules/05-algklassid/05.22-klass-3-murru-algus.md</a:t>
            </a:r>
          </a:p>
          <a:p xmlns:a="http://schemas.openxmlformats.org/drawingml/2006/main">
            <a:r>
              <a:t>SHA-256: 47e10b1cfc8a54c9c7f045d42d8677017288959d15ba95a8d24e64a3ce4b9668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Esimese vastuse pilt on eelmisel slaidil, siin näitame teise ülesande võimalikku joonist.</a:t>
            </a:r>
          </a:p>
          <a:p xmlns:a="http://schemas.openxmlformats.org/drawingml/2006/main">
            <a:r>
              <a:t>Õpieesmärk: Tunnen lihtmurru ära võrdseteks osadeks jaotatud tervikul.</a:t>
            </a:r>
          </a:p>
          <a:p xmlns:a="http://schemas.openxmlformats.org/drawingml/2006/main">
            <a:r>
              <a:t>Ulatus: Murru tähendus. Murdude arvutustehteid ei õpetata.</a:t>
            </a:r>
          </a:p>
          <a:p xmlns:a="http://schemas.openxmlformats.org/drawingml/2006/main">
            <a:r>
              <a:t>3. klass.</a:t>
            </a:r>
          </a:p>
          <a:p xmlns:a="http://schemas.openxmlformats.org/drawingml/2006/main">
            <a:r>
              <a:t>modules/05-algklassid/05.22-klass-3-murru-algus.md</a:t>
            </a:r>
          </a:p>
          <a:p xmlns:a="http://schemas.openxmlformats.org/drawingml/2006/main">
            <a:r>
              <a:t>SHA-256: 47e10b1cfc8a54c9c7f045d42d8677017288959d15ba95a8d24e64a3ce4b9668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Kaheks jaotamine ei tähenda poolitamist. Laiused suhtes 1 : 3. Kolmandat klassi ei pea suhet arvutama panema.</a:t>
            </a:r>
          </a:p>
          <a:p xmlns:a="http://schemas.openxmlformats.org/drawingml/2006/main">
            <a:r>
              <a:t>Vastus: Ei. Sinine osa on üks neljandik tervikust.</a:t>
            </a:r>
          </a:p>
          <a:p xmlns:a="http://schemas.openxmlformats.org/drawingml/2006/main">
            <a:r>
              <a:t>Õpieesmärk: Tunnen lihtmurru ära võrdseteks osadeks jaotatud tervikul.</a:t>
            </a:r>
          </a:p>
          <a:p xmlns:a="http://schemas.openxmlformats.org/drawingml/2006/main">
            <a:r>
              <a:t>Ulatus: Murru tähendus. Murdude arvutustehteid ei õpetata.</a:t>
            </a:r>
          </a:p>
          <a:p xmlns:a="http://schemas.openxmlformats.org/drawingml/2006/main">
            <a:r>
              <a:t>3. klass.</a:t>
            </a:r>
          </a:p>
          <a:p xmlns:a="http://schemas.openxmlformats.org/drawingml/2006/main">
            <a:r>
              <a:t>modules/05-algklassid/05.22-klass-3-murru-algus.md</a:t>
            </a:r>
          </a:p>
          <a:p xmlns:a="http://schemas.openxmlformats.org/drawingml/2006/main">
            <a:r>
              <a:t>SHA-256: 47e10b1cfc8a54c9c7f045d42d8677017288959d15ba95a8d24e64a3ce4b9668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Lase võrrelda eelmise pildiga. Ära nimeta valesti poolitatud riba pooleks.</a:t>
            </a:r>
          </a:p>
          <a:p xmlns:a="http://schemas.openxmlformats.org/drawingml/2006/main">
            <a:r>
              <a:t>Õpieesmärk: Tunnen lihtmurru ära võrdseteks osadeks jaotatud tervikul.</a:t>
            </a:r>
          </a:p>
          <a:p xmlns:a="http://schemas.openxmlformats.org/drawingml/2006/main">
            <a:r>
              <a:t>Ulatus: Murru tähendus. Murdude arvutustehteid ei õpetata.</a:t>
            </a:r>
          </a:p>
          <a:p xmlns:a="http://schemas.openxmlformats.org/drawingml/2006/main">
            <a:r>
              <a:t>3. klass.</a:t>
            </a:r>
          </a:p>
          <a:p xmlns:a="http://schemas.openxmlformats.org/drawingml/2006/main">
            <a:r>
              <a:t>modules/05-algklassid/05.22-klass-3-murru-algus.md</a:t>
            </a:r>
          </a:p>
          <a:p xmlns:a="http://schemas.openxmlformats.org/drawingml/2006/main">
            <a:r>
              <a:t>SHA-256: 47e10b1cfc8a54c9c7f045d42d8677017288959d15ba95a8d24e64a3ce4b9668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Vastus: tervik on jagatud viieks võrdseks osaks. Ei küsita murdude liitmist.</a:t>
            </a:r>
          </a:p>
          <a:p xmlns:a="http://schemas.openxmlformats.org/drawingml/2006/main">
            <a:r>
              <a:t>Vastus: Viis võrdset osa, neist kolm värvitud.</a:t>
            </a:r>
          </a:p>
          <a:p xmlns:a="http://schemas.openxmlformats.org/drawingml/2006/main">
            <a:r>
              <a:t>Õpieesmärk: Tunnen lihtmurru ära võrdseteks osadeks jaotatud tervikul.</a:t>
            </a:r>
          </a:p>
          <a:p xmlns:a="http://schemas.openxmlformats.org/drawingml/2006/main">
            <a:r>
              <a:t>Ulatus: Murru tähendus. Murdude arvutustehteid ei õpetata.</a:t>
            </a:r>
          </a:p>
          <a:p xmlns:a="http://schemas.openxmlformats.org/drawingml/2006/main">
            <a:r>
              <a:t>3. klass.</a:t>
            </a:r>
          </a:p>
          <a:p xmlns:a="http://schemas.openxmlformats.org/drawingml/2006/main">
            <a:r>
              <a:t>modules/05-algklassid/05.22-klass-3-murru-algus.md</a:t>
            </a:r>
          </a:p>
          <a:p xmlns:a="http://schemas.openxmlformats.org/drawingml/2006/main">
            <a:r>
              <a:t>SHA-256: 47e10b1cfc8a54c9c7f045d42d8677017288959d15ba95a8d24e64a3ce4b9668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d62af536a4647d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477834a04ae455e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8c7ddc61a9446fb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4c7866d240345e9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fdc96e3351e453d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d2cbd994c0c4e6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9441508-E3F0-4CB1-86DC-886F456295B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A53EE8BF-2E35-42C8-88A4-E9821A6BF0BF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CEBF43DF-44DF-49FC-8BA4-E6FC263F221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81B8D81-FF70-46BB-99C9-3D24D70CD4D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CC4EEC37-6261-4D86-9256-323D635032C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A4F58796-55D2-475E-933B-91E26AC82AA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DDEE6513-F211-48A7-A531-1CED6CA5697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22068166-40E3-4AF6-989B-F69C8B4B5489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8F7EE17-9BF4-41C2-9F3E-37AA3D2F993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D7F682F5-E0EF-493E-A074-1BFBB39A9CA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fae370f6be54600" /><Relationship Type="http://schemas.openxmlformats.org/officeDocument/2006/relationships/slideLayout" Target="/ppt/slideLayouts/slideLayout1.xml" Id="R2dc69d9934134552" /><Relationship Type="http://schemas.openxmlformats.org/officeDocument/2006/relationships/slideLayout" Target="/ppt/slideLayouts/slideLayout2.xml" Id="R57da3e7a17144b20" /><Relationship Type="http://schemas.openxmlformats.org/officeDocument/2006/relationships/slideLayout" Target="/ppt/slideLayouts/slideLayout3.xml" Id="Rc347b1c0cfe64ac1" /><Relationship Type="http://schemas.openxmlformats.org/officeDocument/2006/relationships/slideLayout" Target="/ppt/slideLayouts/slideLayout4.xml" Id="R4580edd5d3ed4c42" /><Relationship Type="http://schemas.openxmlformats.org/officeDocument/2006/relationships/slideLayout" Target="/ppt/slideLayouts/slideLayout5.xml" Id="R267e8fc84fbe422c" /><Relationship Type="http://schemas.openxmlformats.org/officeDocument/2006/relationships/slideLayout" Target="/ppt/slideLayouts/slideLayout6.xml" Id="Re86d3d101a01432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dc69d9934134552"/>
    <p:sldLayoutId xmlns:r="http://schemas.openxmlformats.org/officeDocument/2006/relationships" id="2147483650" r:id="R57da3e7a17144b20"/>
    <p:sldLayoutId xmlns:r="http://schemas.openxmlformats.org/officeDocument/2006/relationships" id="2147483651" r:id="Rc347b1c0cfe64ac1"/>
    <p:sldLayoutId xmlns:r="http://schemas.openxmlformats.org/officeDocument/2006/relationships" id="2147483652" r:id="R4580edd5d3ed4c42"/>
    <p:sldLayoutId xmlns:r="http://schemas.openxmlformats.org/officeDocument/2006/relationships" id="2147483653" r:id="R267e8fc84fbe422c"/>
    <p:sldLayoutId xmlns:r="http://schemas.openxmlformats.org/officeDocument/2006/relationships" id="2147483654" r:id="Re86d3d101a01432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b22440b0b6c4e24" /><Relationship Type="http://schemas.openxmlformats.org/officeDocument/2006/relationships/notesSlide" Target="/ppt/notesSlides/notesSlide1.xml" Id="R134cbd1aa970408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2fc4cf47447457a" /><Relationship Type="http://schemas.openxmlformats.org/officeDocument/2006/relationships/notesSlide" Target="/ppt/notesSlides/notesSlide2.xml" Id="Rd3de4c2277d64dd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332a3d0a2174045" /><Relationship Type="http://schemas.openxmlformats.org/officeDocument/2006/relationships/notesSlide" Target="/ppt/notesSlides/notesSlide3.xml" Id="R5d9775bdd32f404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c50d5d7836b45dc" /><Relationship Type="http://schemas.openxmlformats.org/officeDocument/2006/relationships/notesSlide" Target="/ppt/notesSlides/notesSlide4.xml" Id="Rd928a7025a364ec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635dbc0b9d149d6" /><Relationship Type="http://schemas.openxmlformats.org/officeDocument/2006/relationships/notesSlide" Target="/ppt/notesSlides/notesSlide5.xml" Id="Red81d94703c1465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d9ded431aea4838" /><Relationship Type="http://schemas.openxmlformats.org/officeDocument/2006/relationships/notesSlide" Target="/ppt/notesSlides/notesSlide6.xml" Id="Ra12fe2a49076417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31d41472997405f" /><Relationship Type="http://schemas.openxmlformats.org/officeDocument/2006/relationships/notesSlide" Target="/ppt/notesSlides/notesSlide7.xml" Id="Rf5644ca480a0470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a87b67edc31423f" /><Relationship Type="http://schemas.openxmlformats.org/officeDocument/2006/relationships/notesSlide" Target="/ppt/notesSlides/notesSlide8.xml" Id="R9721ed50613949d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bffd181c01f4fe8" /><Relationship Type="http://schemas.openxmlformats.org/officeDocument/2006/relationships/notesSlide" Target="/ppt/notesSlides/notesSlide9.xml" Id="R5fe159a95ad048f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Tekst">
            <a:extLst xmlns:a="http://schemas.openxmlformats.org/drawingml/2006/main">
              <a:ext uri="{FF2B5EF4-FFF2-40B4-BE49-F238E27FC236}">
                <a16:creationId xmlns:a16="http://schemas.microsoft.com/office/drawing/2014/main" id="{6BDF6C33-900F-486F-B053-97B1B2A5A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90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Osa tervikust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B63BD7D8-65A0-4598-A5B0-1523CD6D3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84ADF6FE-6A0A-47A4-BC53-746237B9B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EDB3350C-818E-4871-86A4-84C891C61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F91A7583-F11C-4F10-9989-D9E829678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5429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Kui suur osa on sinine?</a:t>
            </a:r>
          </a:p>
        </p:txBody>
      </p:sp>
      <p:sp>
        <p:nvSpPr>
          <p:cNvPr id="6" name="Murru osa">
            <a:extLst xmlns:a="http://schemas.openxmlformats.org/drawingml/2006/main">
              <a:ext uri="{FF2B5EF4-FFF2-40B4-BE49-F238E27FC236}">
                <a16:creationId xmlns:a16="http://schemas.microsoft.com/office/drawing/2014/main" id="{893962B6-CBE5-428B-825A-7A8FF57F9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667000"/>
            <a:ext cx="1143000" cy="133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BDDE3"/>
          </a:solidFill>
          <a:ln xmlns:a="http://schemas.openxmlformats.org/drawingml/2006/main" w="19050">
            <a:solidFill>
              <a:srgbClr val="14758A"/>
            </a:solidFill>
          </a:ln>
        </p:spPr>
      </p:sp>
      <p:sp>
        <p:nvSpPr>
          <p:cNvPr id="7" name="Murru osa">
            <a:extLst xmlns:a="http://schemas.openxmlformats.org/drawingml/2006/main">
              <a:ext uri="{FF2B5EF4-FFF2-40B4-BE49-F238E27FC236}">
                <a16:creationId xmlns:a16="http://schemas.microsoft.com/office/drawing/2014/main" id="{ED9D2B0B-7B61-4A79-87B8-D1AB8BE2D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667000"/>
            <a:ext cx="1143000" cy="133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BDDE3"/>
          </a:solidFill>
          <a:ln xmlns:a="http://schemas.openxmlformats.org/drawingml/2006/main" w="19050">
            <a:solidFill>
              <a:srgbClr val="14758A"/>
            </a:solidFill>
          </a:ln>
        </p:spPr>
      </p:sp>
      <p:sp>
        <p:nvSpPr>
          <p:cNvPr id="8" name="Murru osa">
            <a:extLst xmlns:a="http://schemas.openxmlformats.org/drawingml/2006/main">
              <a:ext uri="{FF2B5EF4-FFF2-40B4-BE49-F238E27FC236}">
                <a16:creationId xmlns:a16="http://schemas.microsoft.com/office/drawing/2014/main" id="{731ABAB8-368F-4E6D-AF96-AC12BFDA9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667000"/>
            <a:ext cx="1143000" cy="133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BDDE3"/>
          </a:solidFill>
          <a:ln xmlns:a="http://schemas.openxmlformats.org/drawingml/2006/main" w="19050">
            <a:solidFill>
              <a:srgbClr val="14758A"/>
            </a:solidFill>
          </a:ln>
        </p:spPr>
      </p:sp>
      <p:sp>
        <p:nvSpPr>
          <p:cNvPr id="9" name="Murru osa">
            <a:extLst xmlns:a="http://schemas.openxmlformats.org/drawingml/2006/main">
              <a:ext uri="{FF2B5EF4-FFF2-40B4-BE49-F238E27FC236}">
                <a16:creationId xmlns:a16="http://schemas.microsoft.com/office/drawing/2014/main" id="{F3EE2EF8-18FB-495C-8BAE-07485AA9E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2667000"/>
            <a:ext cx="1143000" cy="133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14758A"/>
            </a:solidFill>
          </a:ln>
        </p:spPr>
      </p:sp>
    </p:spTree>
    <p:extLst>
      <p:ext uri="{BB962C8B-B14F-4D97-AF65-F5344CB8AC3E}">
        <p14:creationId xmlns:p14="http://schemas.microsoft.com/office/powerpoint/2010/main" val="120977224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ekst">
            <a:extLst xmlns:a="http://schemas.openxmlformats.org/drawingml/2006/main">
              <a:ext uri="{FF2B5EF4-FFF2-40B4-BE49-F238E27FC236}">
                <a16:creationId xmlns:a16="http://schemas.microsoft.com/office/drawing/2014/main" id="{9665B75D-3302-4D69-8817-46F1F35BF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90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Üks leib neljale lapsele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8DA2D153-483C-4480-90C9-18909712E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28075D19-EDE0-499A-967A-AF5622DE6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4FD6D17A-7617-4A64-8C1B-98AC0A55C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819A6C31-2338-47B3-9904-4A55B80A6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5429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Kõik saavad sama palju.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F48889BC-E864-49BD-BB24-2F7D1DA47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95600"/>
            <a:ext cx="5429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Kui suur osa saab igaüks?</a:t>
            </a:r>
          </a:p>
        </p:txBody>
      </p:sp>
      <p:sp>
        <p:nvSpPr>
          <p:cNvPr id="7" name="Murru osa">
            <a:extLst xmlns:a="http://schemas.openxmlformats.org/drawingml/2006/main">
              <a:ext uri="{FF2B5EF4-FFF2-40B4-BE49-F238E27FC236}">
                <a16:creationId xmlns:a16="http://schemas.microsoft.com/office/drawing/2014/main" id="{8F35CF36-D6BC-4DC9-900D-9D3C45BEF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667000"/>
            <a:ext cx="1143000" cy="133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BDDE3"/>
          </a:solidFill>
          <a:ln xmlns:a="http://schemas.openxmlformats.org/drawingml/2006/main" w="19050">
            <a:solidFill>
              <a:srgbClr val="14758A"/>
            </a:solidFill>
          </a:ln>
        </p:spPr>
      </p:sp>
      <p:sp>
        <p:nvSpPr>
          <p:cNvPr id="8" name="Murru osa">
            <a:extLst xmlns:a="http://schemas.openxmlformats.org/drawingml/2006/main">
              <a:ext uri="{FF2B5EF4-FFF2-40B4-BE49-F238E27FC236}">
                <a16:creationId xmlns:a16="http://schemas.microsoft.com/office/drawing/2014/main" id="{A4DD0616-A554-4007-8BE1-0CB5DCDE2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667000"/>
            <a:ext cx="1143000" cy="133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14758A"/>
            </a:solidFill>
          </a:ln>
        </p:spPr>
      </p:sp>
      <p:sp>
        <p:nvSpPr>
          <p:cNvPr id="9" name="Murru osa">
            <a:extLst xmlns:a="http://schemas.openxmlformats.org/drawingml/2006/main">
              <a:ext uri="{FF2B5EF4-FFF2-40B4-BE49-F238E27FC236}">
                <a16:creationId xmlns:a16="http://schemas.microsoft.com/office/drawing/2014/main" id="{6A43637F-AC77-4338-B787-F2A7D8C4C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667000"/>
            <a:ext cx="1143000" cy="133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14758A"/>
            </a:solidFill>
          </a:ln>
        </p:spPr>
      </p:sp>
      <p:sp>
        <p:nvSpPr>
          <p:cNvPr id="10" name="Murru osa">
            <a:extLst xmlns:a="http://schemas.openxmlformats.org/drawingml/2006/main">
              <a:ext uri="{FF2B5EF4-FFF2-40B4-BE49-F238E27FC236}">
                <a16:creationId xmlns:a16="http://schemas.microsoft.com/office/drawing/2014/main" id="{8783588E-6B94-4718-AB4E-376ABD95D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2667000"/>
            <a:ext cx="1143000" cy="133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14758A"/>
            </a:solidFill>
          </a:ln>
        </p:spPr>
      </p:sp>
    </p:spTree>
    <p:extLst>
      <p:ext uri="{BB962C8B-B14F-4D97-AF65-F5344CB8AC3E}">
        <p14:creationId xmlns:p14="http://schemas.microsoft.com/office/powerpoint/2010/main" val="211891801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ekst">
            <a:extLst xmlns:a="http://schemas.openxmlformats.org/drawingml/2006/main">
              <a:ext uri="{FF2B5EF4-FFF2-40B4-BE49-F238E27FC236}">
                <a16:creationId xmlns:a16="http://schemas.microsoft.com/office/drawing/2014/main" id="{9E14FFEF-FE51-47B9-87ED-0254DFBA3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90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Kolm neljandikku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5BCE282A-032E-45D6-8147-5A02A6250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84B36622-470D-4C8C-8545-63124B525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13B234CF-9410-4AF8-AC5C-A27867A84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A5DD7035-3328-4B4C-A8F0-C629855BB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542925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40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40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3/4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087AF876-18DF-410D-BB75-AB7D6900A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57525"/>
            <a:ext cx="5429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Neli võrdset osa.</a:t>
            </a:r>
          </a:p>
        </p:txBody>
      </p:sp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152628AF-5D13-4639-BDA3-51A477744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52875"/>
            <a:ext cx="5429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Kolm neist on värvitud.</a:t>
            </a:r>
          </a:p>
        </p:txBody>
      </p:sp>
      <p:sp>
        <p:nvSpPr>
          <p:cNvPr id="8" name="Murru osa">
            <a:extLst xmlns:a="http://schemas.openxmlformats.org/drawingml/2006/main">
              <a:ext uri="{FF2B5EF4-FFF2-40B4-BE49-F238E27FC236}">
                <a16:creationId xmlns:a16="http://schemas.microsoft.com/office/drawing/2014/main" id="{C6F80840-608E-44F2-926C-7D0DA2E7F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667000"/>
            <a:ext cx="1143000" cy="133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BDDE3"/>
          </a:solidFill>
          <a:ln xmlns:a="http://schemas.openxmlformats.org/drawingml/2006/main" w="19050">
            <a:solidFill>
              <a:srgbClr val="14758A"/>
            </a:solidFill>
          </a:ln>
        </p:spPr>
      </p:sp>
      <p:sp>
        <p:nvSpPr>
          <p:cNvPr id="9" name="Murru osa">
            <a:extLst xmlns:a="http://schemas.openxmlformats.org/drawingml/2006/main">
              <a:ext uri="{FF2B5EF4-FFF2-40B4-BE49-F238E27FC236}">
                <a16:creationId xmlns:a16="http://schemas.microsoft.com/office/drawing/2014/main" id="{9840B0A5-8C23-45D4-A9D8-E43E5DF08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667000"/>
            <a:ext cx="1143000" cy="133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BDDE3"/>
          </a:solidFill>
          <a:ln xmlns:a="http://schemas.openxmlformats.org/drawingml/2006/main" w="19050">
            <a:solidFill>
              <a:srgbClr val="14758A"/>
            </a:solidFill>
          </a:ln>
        </p:spPr>
      </p:sp>
      <p:sp>
        <p:nvSpPr>
          <p:cNvPr id="10" name="Murru osa">
            <a:extLst xmlns:a="http://schemas.openxmlformats.org/drawingml/2006/main">
              <a:ext uri="{FF2B5EF4-FFF2-40B4-BE49-F238E27FC236}">
                <a16:creationId xmlns:a16="http://schemas.microsoft.com/office/drawing/2014/main" id="{87E99B27-B8F7-4DFA-B116-DB5CD6223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667000"/>
            <a:ext cx="1143000" cy="133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BDDE3"/>
          </a:solidFill>
          <a:ln xmlns:a="http://schemas.openxmlformats.org/drawingml/2006/main" w="19050">
            <a:solidFill>
              <a:srgbClr val="14758A"/>
            </a:solidFill>
          </a:ln>
        </p:spPr>
      </p:sp>
      <p:sp>
        <p:nvSpPr>
          <p:cNvPr id="11" name="Murru osa">
            <a:extLst xmlns:a="http://schemas.openxmlformats.org/drawingml/2006/main">
              <a:ext uri="{FF2B5EF4-FFF2-40B4-BE49-F238E27FC236}">
                <a16:creationId xmlns:a16="http://schemas.microsoft.com/office/drawing/2014/main" id="{055EBBC0-8F18-4CD4-B7F0-B42646706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2667000"/>
            <a:ext cx="1143000" cy="133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14758A"/>
            </a:solidFill>
          </a:ln>
        </p:spPr>
      </p:sp>
    </p:spTree>
    <p:extLst>
      <p:ext uri="{BB962C8B-B14F-4D97-AF65-F5344CB8AC3E}">
        <p14:creationId xmlns:p14="http://schemas.microsoft.com/office/powerpoint/2010/main" val="111876503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kst">
            <a:extLst xmlns:a="http://schemas.openxmlformats.org/drawingml/2006/main">
              <a:ext uri="{FF2B5EF4-FFF2-40B4-BE49-F238E27FC236}">
                <a16:creationId xmlns:a16="http://schemas.microsoft.com/office/drawing/2014/main" id="{B46EE76F-1F89-4B13-9428-22B0A309F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90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Murru kaks arvu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511C5606-0445-40B8-AF72-2B2A8F940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0054A99D-2A04-4A48-99D2-5D0E52ED9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D6ACB89C-29D6-4DAE-8634-BEFB2CC5E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BF399F4C-DEDA-4B4E-8B2E-CC95D20B9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5429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Nimetaja: mitmeks võrdseks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69E0B007-DE0E-4D33-B53F-A639A0541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28900"/>
            <a:ext cx="5429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osaks?</a:t>
            </a:r>
          </a:p>
        </p:txBody>
      </p:sp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3EBE1F25-A960-4778-BEEF-5D5EBF793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24250"/>
            <a:ext cx="5429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Lugeja: mitu osa neist?</a:t>
            </a:r>
          </a:p>
        </p:txBody>
      </p:sp>
      <p:sp>
        <p:nvSpPr>
          <p:cNvPr id="8" name="Lugeja arv">
            <a:extLst xmlns:a="http://schemas.openxmlformats.org/drawingml/2006/main">
              <a:ext uri="{FF2B5EF4-FFF2-40B4-BE49-F238E27FC236}">
                <a16:creationId xmlns:a16="http://schemas.microsoft.com/office/drawing/2014/main" id="{AA692B42-4ECA-438D-A567-70D8D4D5D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1375" y="2457450"/>
            <a:ext cx="8763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450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450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9" name="Murrujoon">
            <a:extLst xmlns:a="http://schemas.openxmlformats.org/drawingml/2006/main">
              <a:ext uri="{FF2B5EF4-FFF2-40B4-BE49-F238E27FC236}">
                <a16:creationId xmlns:a16="http://schemas.microsoft.com/office/drawing/2014/main" id="{86D14E92-160C-4354-9D86-54926F8B2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77075" y="3333750"/>
            <a:ext cx="1095375" cy="9525"/>
          </a:xfrm>
          <a:custGeom xmlns:a="http://schemas.openxmlformats.org/drawingml/2006/main">
            <a:pathLst>
              <a:path w="1095375" h="9525">
                <a:moveTo>
                  <a:pt x="0" y="0"/>
                </a:moveTo>
                <a:lnTo>
                  <a:pt x="109537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4758A"/>
            </a:solidFill>
            <a:prstDash val="solid"/>
          </a:ln>
        </p:spPr>
      </p:sp>
      <p:sp>
        <p:nvSpPr>
          <p:cNvPr id="10" name="Nimetaja arv">
            <a:extLst xmlns:a="http://schemas.openxmlformats.org/drawingml/2006/main">
              <a:ext uri="{FF2B5EF4-FFF2-40B4-BE49-F238E27FC236}">
                <a16:creationId xmlns:a16="http://schemas.microsoft.com/office/drawing/2014/main" id="{57944A66-5CCA-4730-B67B-9BDA7D8C8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1375" y="3619500"/>
            <a:ext cx="8763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450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450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11" name="Tekst">
            <a:extLst xmlns:a="http://schemas.openxmlformats.org/drawingml/2006/main">
              <a:ext uri="{FF2B5EF4-FFF2-40B4-BE49-F238E27FC236}">
                <a16:creationId xmlns:a16="http://schemas.microsoft.com/office/drawing/2014/main" id="{E5286065-69C5-483E-AC54-3F5FC7B56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2975" y="2667000"/>
            <a:ext cx="2762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7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7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lugeja</a:t>
            </a:r>
          </a:p>
        </p:txBody>
      </p:sp>
      <p:sp>
        <p:nvSpPr>
          <p:cNvPr id="12" name="Tekst">
            <a:extLst xmlns:a="http://schemas.openxmlformats.org/drawingml/2006/main">
              <a:ext uri="{FF2B5EF4-FFF2-40B4-BE49-F238E27FC236}">
                <a16:creationId xmlns:a16="http://schemas.microsoft.com/office/drawing/2014/main" id="{825198FA-C354-4CFC-BD24-057450ED9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2975" y="3829050"/>
            <a:ext cx="2762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7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7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nimetaja</a:t>
            </a:r>
          </a:p>
        </p:txBody>
      </p:sp>
    </p:spTree>
    <p:extLst>
      <p:ext uri="{BB962C8B-B14F-4D97-AF65-F5344CB8AC3E}">
        <p14:creationId xmlns:p14="http://schemas.microsoft.com/office/powerpoint/2010/main" val="135172348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ekst">
            <a:extLst xmlns:a="http://schemas.openxmlformats.org/drawingml/2006/main">
              <a:ext uri="{FF2B5EF4-FFF2-40B4-BE49-F238E27FC236}">
                <a16:creationId xmlns:a16="http://schemas.microsoft.com/office/drawing/2014/main" id="{5A4E508E-E610-42F0-9102-5C78BF087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90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Sinu kord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D837DC64-24E5-4C98-BD8A-44793530B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0E506C6A-9E8C-400B-9B2B-12D93995A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FD9A792A-76F0-4A27-B3FE-D7D2EB81C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AA124AE6-7D33-4FF6-A3DE-F0CDB8FBA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5429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Millist murdu pilt näitab?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F2129083-AE66-4115-9021-44DD6C338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95600"/>
            <a:ext cx="5429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Joonista üks pool tervikust.</a:t>
            </a:r>
          </a:p>
        </p:txBody>
      </p:sp>
      <p:sp>
        <p:nvSpPr>
          <p:cNvPr id="7" name="Murru osa">
            <a:extLst xmlns:a="http://schemas.openxmlformats.org/drawingml/2006/main">
              <a:ext uri="{FF2B5EF4-FFF2-40B4-BE49-F238E27FC236}">
                <a16:creationId xmlns:a16="http://schemas.microsoft.com/office/drawing/2014/main" id="{D03A7C8D-D6F1-457C-8688-C41464CE7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667000"/>
            <a:ext cx="914400" cy="133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BDDE3"/>
          </a:solidFill>
          <a:ln xmlns:a="http://schemas.openxmlformats.org/drawingml/2006/main" w="19050">
            <a:solidFill>
              <a:srgbClr val="14758A"/>
            </a:solidFill>
          </a:ln>
        </p:spPr>
      </p:sp>
      <p:sp>
        <p:nvSpPr>
          <p:cNvPr id="8" name="Murru osa">
            <a:extLst xmlns:a="http://schemas.openxmlformats.org/drawingml/2006/main">
              <a:ext uri="{FF2B5EF4-FFF2-40B4-BE49-F238E27FC236}">
                <a16:creationId xmlns:a16="http://schemas.microsoft.com/office/drawing/2014/main" id="{F4FCE740-78F2-4BA4-B8BC-B3E14C830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0" y="2667000"/>
            <a:ext cx="914400" cy="133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BDDE3"/>
          </a:solidFill>
          <a:ln xmlns:a="http://schemas.openxmlformats.org/drawingml/2006/main" w="19050">
            <a:solidFill>
              <a:srgbClr val="14758A"/>
            </a:solidFill>
          </a:ln>
        </p:spPr>
      </p:sp>
      <p:sp>
        <p:nvSpPr>
          <p:cNvPr id="9" name="Murru osa">
            <a:extLst xmlns:a="http://schemas.openxmlformats.org/drawingml/2006/main">
              <a:ext uri="{FF2B5EF4-FFF2-40B4-BE49-F238E27FC236}">
                <a16:creationId xmlns:a16="http://schemas.microsoft.com/office/drawing/2014/main" id="{CFF5A284-904C-449B-ABF6-CB7351810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2667000"/>
            <a:ext cx="914400" cy="133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14758A"/>
            </a:solidFill>
          </a:ln>
        </p:spPr>
      </p:sp>
      <p:sp>
        <p:nvSpPr>
          <p:cNvPr id="10" name="Murru osa">
            <a:extLst xmlns:a="http://schemas.openxmlformats.org/drawingml/2006/main">
              <a:ext uri="{FF2B5EF4-FFF2-40B4-BE49-F238E27FC236}">
                <a16:creationId xmlns:a16="http://schemas.microsoft.com/office/drawing/2014/main" id="{ED233014-FA93-4AFC-BAC9-2CA55C210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2667000"/>
            <a:ext cx="914400" cy="133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14758A"/>
            </a:solidFill>
          </a:ln>
        </p:spPr>
      </p:sp>
      <p:sp>
        <p:nvSpPr>
          <p:cNvPr id="11" name="Murru osa">
            <a:extLst xmlns:a="http://schemas.openxmlformats.org/drawingml/2006/main">
              <a:ext uri="{FF2B5EF4-FFF2-40B4-BE49-F238E27FC236}">
                <a16:creationId xmlns:a16="http://schemas.microsoft.com/office/drawing/2014/main" id="{7885BFA8-4330-4535-9820-9041EDDF6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25100" y="2667000"/>
            <a:ext cx="914400" cy="133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14758A"/>
            </a:solidFill>
          </a:ln>
        </p:spPr>
      </p:sp>
    </p:spTree>
    <p:extLst>
      <p:ext uri="{BB962C8B-B14F-4D97-AF65-F5344CB8AC3E}">
        <p14:creationId xmlns:p14="http://schemas.microsoft.com/office/powerpoint/2010/main" val="187799986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Tekst">
            <a:extLst xmlns:a="http://schemas.openxmlformats.org/drawingml/2006/main">
              <a:ext uri="{FF2B5EF4-FFF2-40B4-BE49-F238E27FC236}">
                <a16:creationId xmlns:a16="http://schemas.microsoft.com/office/drawing/2014/main" id="{BB46C14B-E128-4798-9A26-FB9550EBE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90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Kaks viiendikku ja üks pool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52238345-B937-473B-A725-D11ACE830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C5172A04-3603-4597-899C-36D2271AB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BD1C99B4-C74B-4AE7-9CB1-78B34AB45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EE35952D-2370-4A80-A9D3-7F9CF316B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542925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40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40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2/5 ja 1/2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747E572A-957E-4D2A-B639-0D0FFA8F3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57525"/>
            <a:ext cx="5429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397A59"/>
                </a:solidFill>
                <a:latin typeface="Arial"/>
                <a:ea typeface="Arial"/>
                <a:cs typeface="Arial"/>
              </a:rPr>
              <a:t>Mõlemal pildil on osad</a:t>
            </a:r>
          </a:p>
        </p:txBody>
      </p:sp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9F8754C9-3BD4-4B61-BBB1-4378C05F1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86175"/>
            <a:ext cx="5429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397A59"/>
                </a:solidFill>
                <a:latin typeface="Arial"/>
                <a:ea typeface="Arial"/>
                <a:cs typeface="Arial"/>
              </a:rPr>
              <a:t>võrdsed.</a:t>
            </a:r>
          </a:p>
        </p:txBody>
      </p:sp>
      <p:sp>
        <p:nvSpPr>
          <p:cNvPr id="8" name="Murru osa">
            <a:extLst xmlns:a="http://schemas.openxmlformats.org/drawingml/2006/main">
              <a:ext uri="{FF2B5EF4-FFF2-40B4-BE49-F238E27FC236}">
                <a16:creationId xmlns:a16="http://schemas.microsoft.com/office/drawing/2014/main" id="{1CACBF96-EAF7-4A0D-A712-A4E84186E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667000"/>
            <a:ext cx="2286000" cy="133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BDDE3"/>
          </a:solidFill>
          <a:ln xmlns:a="http://schemas.openxmlformats.org/drawingml/2006/main" w="19050">
            <a:solidFill>
              <a:srgbClr val="14758A"/>
            </a:solidFill>
          </a:ln>
        </p:spPr>
      </p:sp>
      <p:sp>
        <p:nvSpPr>
          <p:cNvPr id="9" name="Murru osa">
            <a:extLst xmlns:a="http://schemas.openxmlformats.org/drawingml/2006/main">
              <a:ext uri="{FF2B5EF4-FFF2-40B4-BE49-F238E27FC236}">
                <a16:creationId xmlns:a16="http://schemas.microsoft.com/office/drawing/2014/main" id="{C237E6FE-43F4-496C-A9D8-E41032F31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667000"/>
            <a:ext cx="2286000" cy="133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14758A"/>
            </a:solidFill>
          </a:ln>
        </p:spPr>
      </p:sp>
    </p:spTree>
    <p:extLst>
      <p:ext uri="{BB962C8B-B14F-4D97-AF65-F5344CB8AC3E}">
        <p14:creationId xmlns:p14="http://schemas.microsoft.com/office/powerpoint/2010/main" val="16887716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kst">
            <a:extLst xmlns:a="http://schemas.openxmlformats.org/drawingml/2006/main">
              <a:ext uri="{FF2B5EF4-FFF2-40B4-BE49-F238E27FC236}">
                <a16:creationId xmlns:a16="http://schemas.microsoft.com/office/drawing/2014/main" id="{D8003110-248B-4CF5-9DCE-F512AFB42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90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Kas sinine osa on pool?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07E79905-665E-49B4-96AB-78E4F505C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8BD0EB36-57BC-439C-8B7E-5645A8925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21AF6BAA-04FB-4846-AC79-1998ABD7C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7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CE0253FA-BA05-4F82-B648-E8BE91F6F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5429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Kaks osa. Aga kas need on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BC0F2CDF-0CC7-49CE-B31C-D0E6911D6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28900"/>
            <a:ext cx="5429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võrdsed?</a:t>
            </a:r>
          </a:p>
        </p:txBody>
      </p:sp>
      <p:sp>
        <p:nvSpPr>
          <p:cNvPr id="7" name="Murru osa">
            <a:extLst xmlns:a="http://schemas.openxmlformats.org/drawingml/2006/main">
              <a:ext uri="{FF2B5EF4-FFF2-40B4-BE49-F238E27FC236}">
                <a16:creationId xmlns:a16="http://schemas.microsoft.com/office/drawing/2014/main" id="{1BCE28B3-7FC0-47C9-820B-6F351541C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667000"/>
            <a:ext cx="1143000" cy="133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BDDE3"/>
          </a:solidFill>
          <a:ln xmlns:a="http://schemas.openxmlformats.org/drawingml/2006/main" w="19050">
            <a:solidFill>
              <a:srgbClr val="14758A"/>
            </a:solidFill>
          </a:ln>
        </p:spPr>
      </p:sp>
      <p:sp>
        <p:nvSpPr>
          <p:cNvPr id="8" name="Murru osa">
            <a:extLst xmlns:a="http://schemas.openxmlformats.org/drawingml/2006/main">
              <a:ext uri="{FF2B5EF4-FFF2-40B4-BE49-F238E27FC236}">
                <a16:creationId xmlns:a16="http://schemas.microsoft.com/office/drawing/2014/main" id="{CDB5E31E-863F-4106-BCCA-63F6B1227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667000"/>
            <a:ext cx="3429000" cy="133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14758A"/>
            </a:solidFill>
          </a:ln>
        </p:spPr>
      </p:sp>
    </p:spTree>
    <p:extLst>
      <p:ext uri="{BB962C8B-B14F-4D97-AF65-F5344CB8AC3E}">
        <p14:creationId xmlns:p14="http://schemas.microsoft.com/office/powerpoint/2010/main" val="192483127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kst">
            <a:extLst xmlns:a="http://schemas.openxmlformats.org/drawingml/2006/main">
              <a:ext uri="{FF2B5EF4-FFF2-40B4-BE49-F238E27FC236}">
                <a16:creationId xmlns:a16="http://schemas.microsoft.com/office/drawing/2014/main" id="{690F2C5B-EDCC-4CFE-90E3-1AD3480AB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90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Pool nõuab võrdseid osi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DBB94FBE-31CB-4ED0-8A16-80811F13E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22B5B710-6944-42FE-9817-A6B945B63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C835E10C-9BFC-4259-907B-9E0167B5E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87504D57-9F4E-4D50-92C2-0D752788B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5429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397A59"/>
                </a:solidFill>
                <a:latin typeface="Arial"/>
                <a:ea typeface="Arial"/>
                <a:cs typeface="Arial"/>
              </a:rPr>
              <a:t>Kumbki pool on sama suur.</a:t>
            </a:r>
          </a:p>
        </p:txBody>
      </p:sp>
      <p:sp>
        <p:nvSpPr>
          <p:cNvPr id="6" name="Murru osa">
            <a:extLst xmlns:a="http://schemas.openxmlformats.org/drawingml/2006/main">
              <a:ext uri="{FF2B5EF4-FFF2-40B4-BE49-F238E27FC236}">
                <a16:creationId xmlns:a16="http://schemas.microsoft.com/office/drawing/2014/main" id="{39279588-42F0-4D4F-9CDB-52D4087AF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667000"/>
            <a:ext cx="2286000" cy="133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BDDE3"/>
          </a:solidFill>
          <a:ln xmlns:a="http://schemas.openxmlformats.org/drawingml/2006/main" w="19050">
            <a:solidFill>
              <a:srgbClr val="14758A"/>
            </a:solidFill>
          </a:ln>
        </p:spPr>
      </p:sp>
      <p:sp>
        <p:nvSpPr>
          <p:cNvPr id="7" name="Murru osa">
            <a:extLst xmlns:a="http://schemas.openxmlformats.org/drawingml/2006/main">
              <a:ext uri="{FF2B5EF4-FFF2-40B4-BE49-F238E27FC236}">
                <a16:creationId xmlns:a16="http://schemas.microsoft.com/office/drawing/2014/main" id="{D2D06D9C-F9AE-4819-8E03-FAAA2B6DE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667000"/>
            <a:ext cx="2286000" cy="133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14758A"/>
            </a:solidFill>
          </a:ln>
        </p:spPr>
      </p:sp>
    </p:spTree>
    <p:extLst>
      <p:ext uri="{BB962C8B-B14F-4D97-AF65-F5344CB8AC3E}">
        <p14:creationId xmlns:p14="http://schemas.microsoft.com/office/powerpoint/2010/main" val="33471407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497AF512-9D7A-439A-9B99-6AEBE95AC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90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Mida sa nüüd oskad?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101D897D-75E2-4573-A17E-38AD14FC3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4E4E2DF7-0C67-4949-9DD1-492D1F98D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8A2F6B75-6DE4-4D55-92D3-5DFC785D6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9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C46CEC5D-0975-4A85-BBD6-E5485D7BF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Joonista kolm viiendikku.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2D8C2B75-8844-4C4B-9730-22343EC30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95600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Mida ütleb nimetaja 5?</a:t>
            </a:r>
          </a:p>
        </p:txBody>
      </p:sp>
    </p:spTree>
    <p:extLst>
      <p:ext uri="{BB962C8B-B14F-4D97-AF65-F5344CB8AC3E}">
        <p14:creationId xmlns:p14="http://schemas.microsoft.com/office/powerpoint/2010/main" val="126771874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2026-10-13T21:05:35.9290000Z</dcterms:created>
  <dcterms:modified xsi:type="dcterms:W3CDTF">2026-10-13T21:05:35.9290000Z</dcterms:modified>
</coreProperties>
</file>