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df74f4458d44102" /><Relationship Type="http://schemas.openxmlformats.org/officeDocument/2006/relationships/extended-properties" Target="/docProps/app.xml" Id="R17c4cddd728c49bb" /><Relationship Type="http://schemas.openxmlformats.org/officeDocument/2006/relationships/officeDocument" Target="/ppt/presentation.xml" Id="Rfb32b73ea9064c4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dd74aaba60441a2"/>
  </p:sldMasterIdLst>
  <p:notesMasterIdLst>
    <p:notesMasterId xmlns:r="http://schemas.openxmlformats.org/officeDocument/2006/relationships" r:id="R5469e6a51a0444aa"/>
  </p:notesMasterIdLst>
  <p:sldIdLst>
    <p:sldId xmlns:r="http://schemas.openxmlformats.org/officeDocument/2006/relationships" id="256" r:id="Rdaec8e7d21e84991"/>
    <p:sldId xmlns:r="http://schemas.openxmlformats.org/officeDocument/2006/relationships" id="257" r:id="R092ab255395445bb"/>
    <p:sldId xmlns:r="http://schemas.openxmlformats.org/officeDocument/2006/relationships" id="258" r:id="R1eeab34fd1b94657"/>
    <p:sldId xmlns:r="http://schemas.openxmlformats.org/officeDocument/2006/relationships" id="259" r:id="Rf1a0304549174f81"/>
    <p:sldId xmlns:r="http://schemas.openxmlformats.org/officeDocument/2006/relationships" id="260" r:id="Ra836d43856b44f17"/>
    <p:sldId xmlns:r="http://schemas.openxmlformats.org/officeDocument/2006/relationships" id="261" r:id="R4bdaaef789c94ba6"/>
    <p:sldId xmlns:r="http://schemas.openxmlformats.org/officeDocument/2006/relationships" id="262" r:id="R2e7d8067f508400e"/>
    <p:sldId xmlns:r="http://schemas.openxmlformats.org/officeDocument/2006/relationships" id="263" r:id="R26b968083b24482f"/>
    <p:sldId xmlns:r="http://schemas.openxmlformats.org/officeDocument/2006/relationships" id="264" r:id="R2cdd2acb08ff48e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6b86a7c359243db" /><Relationship Type="http://schemas.openxmlformats.org/officeDocument/2006/relationships/slideMaster" Target="/ppt/slideMasters/slideMaster1.xml" Id="Rfdd74aaba60441a2" /><Relationship Type="http://schemas.openxmlformats.org/officeDocument/2006/relationships/notesMaster" Target="/ppt/notesMasters/notesMaster1.xml" Id="R5469e6a51a0444aa" /><Relationship Type="http://schemas.openxmlformats.org/officeDocument/2006/relationships/presProps" Target="/ppt/presProps.xml" Id="Rbfb0deff1a15469c" /><Relationship Type="http://schemas.openxmlformats.org/officeDocument/2006/relationships/tableStyles" Target="/ppt/tableStyles.xml" Id="Rf2c9e0c8ac43422e" /><Relationship Type="http://schemas.openxmlformats.org/officeDocument/2006/relationships/slide" Target="/ppt/slides/slide1.xml" Id="Rdaec8e7d21e84991" /><Relationship Type="http://schemas.openxmlformats.org/officeDocument/2006/relationships/slide" Target="/ppt/slides/slide2.xml" Id="R092ab255395445bb" /><Relationship Type="http://schemas.openxmlformats.org/officeDocument/2006/relationships/slide" Target="/ppt/slides/slide3.xml" Id="R1eeab34fd1b94657" /><Relationship Type="http://schemas.openxmlformats.org/officeDocument/2006/relationships/slide" Target="/ppt/slides/slide4.xml" Id="Rf1a0304549174f81" /><Relationship Type="http://schemas.openxmlformats.org/officeDocument/2006/relationships/slide" Target="/ppt/slides/slide5.xml" Id="Ra836d43856b44f17" /><Relationship Type="http://schemas.openxmlformats.org/officeDocument/2006/relationships/slide" Target="/ppt/slides/slide6.xml" Id="R4bdaaef789c94ba6" /><Relationship Type="http://schemas.openxmlformats.org/officeDocument/2006/relationships/slide" Target="/ppt/slides/slide7.xml" Id="R2e7d8067f508400e" /><Relationship Type="http://schemas.openxmlformats.org/officeDocument/2006/relationships/slide" Target="/ppt/slides/slide8.xml" Id="R26b968083b24482f" /><Relationship Type="http://schemas.openxmlformats.org/officeDocument/2006/relationships/slide" Target="/ppt/slides/slide9.xml" Id="R2cdd2acb08ff48e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f0ca3679b5e426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cec32df4786492e" /><Relationship Type="http://schemas.openxmlformats.org/officeDocument/2006/relationships/notesMaster" Target="/ppt/notesMasters/notesMaster1.xml" Id="R12dfc4c2dc8b442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a3823e530414e72" /><Relationship Type="http://schemas.openxmlformats.org/officeDocument/2006/relationships/notesMaster" Target="/ppt/notesMasters/notesMaster1.xml" Id="R8f2eeb32526749c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12ff191465f4608" /><Relationship Type="http://schemas.openxmlformats.org/officeDocument/2006/relationships/notesMaster" Target="/ppt/notesMasters/notesMaster1.xml" Id="Rf07ea4a0aee74fb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a3c4b50b046496e" /><Relationship Type="http://schemas.openxmlformats.org/officeDocument/2006/relationships/notesMaster" Target="/ppt/notesMasters/notesMaster1.xml" Id="Rf9ba7ab95e4d4d6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4d4b5a89ab24c1f" /><Relationship Type="http://schemas.openxmlformats.org/officeDocument/2006/relationships/notesMaster" Target="/ppt/notesMasters/notesMaster1.xml" Id="Rf4d018a8c4484cd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474b58ba4474ff4" /><Relationship Type="http://schemas.openxmlformats.org/officeDocument/2006/relationships/notesMaster" Target="/ppt/notesMasters/notesMaster1.xml" Id="R4878252d93324f8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009c5d52c064925" /><Relationship Type="http://schemas.openxmlformats.org/officeDocument/2006/relationships/notesMaster" Target="/ppt/notesMasters/notesMaster1.xml" Id="Rcc761d573e834e8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6843d3c91c94d22" /><Relationship Type="http://schemas.openxmlformats.org/officeDocument/2006/relationships/notesMaster" Target="/ppt/notesMasters/notesMaster1.xml" Id="R648cc64a7467489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54b8b3c37a142ad" /><Relationship Type="http://schemas.openxmlformats.org/officeDocument/2006/relationships/notesMaster" Target="/ppt/notesMasters/notesMaster1.xml" Id="R4685d956e8fd4fd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Rühmad on näitlikud alused. Võib kasutada päris klotse, mitte ainult pilti.</a:t>
            </a:r>
          </a:p>
          <a:p xmlns:a="http://schemas.openxmlformats.org/drawingml/2006/main">
            <a:r>
              <a:t>Õpieesmärk: Seon korrutamise võrdsete rühmadega ja jagamise jaotamisega.</a:t>
            </a:r>
          </a:p>
          <a:p xmlns:a="http://schemas.openxmlformats.org/drawingml/2006/main">
            <a:r>
              <a:t>Ulatus: Väikesed võrdsed rühmad. Ei eelda kogu korrutustabeli valdamist.</a:t>
            </a:r>
          </a:p>
          <a:p xmlns:a="http://schemas.openxmlformats.org/drawingml/2006/main">
            <a:r>
              <a:t>2. klass.</a:t>
            </a:r>
          </a:p>
          <a:p xmlns:a="http://schemas.openxmlformats.org/drawingml/2006/main">
            <a:r>
              <a:t>modules/05-algklassid/05.11-klass-2-arvud-ja-tehted.md</a:t>
            </a:r>
          </a:p>
          <a:p xmlns:a="http://schemas.openxmlformats.org/drawingml/2006/main">
            <a:r>
              <a:t>SHA-256: d54b52b9489ab560c1e119c898c718ff581538e0827391212191d5de1d22f5f4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Oota lapse pakutud loendamisviisi. Kolm rühma, igas neli.</a:t>
            </a:r>
          </a:p>
          <a:p xmlns:a="http://schemas.openxmlformats.org/drawingml/2006/main">
            <a:r>
              <a:t>Vastus: 4 + 4 + 4 = 12</a:t>
            </a:r>
          </a:p>
          <a:p xmlns:a="http://schemas.openxmlformats.org/drawingml/2006/main">
            <a:r>
              <a:t>Õpieesmärk: Seon korrutamise võrdsete rühmadega ja jagamise jaotamisega.</a:t>
            </a:r>
          </a:p>
          <a:p xmlns:a="http://schemas.openxmlformats.org/drawingml/2006/main">
            <a:r>
              <a:t>Ulatus: Väikesed võrdsed rühmad. Ei eelda kogu korrutustabeli valdamist.</a:t>
            </a:r>
          </a:p>
          <a:p xmlns:a="http://schemas.openxmlformats.org/drawingml/2006/main">
            <a:r>
              <a:t>2. klass.</a:t>
            </a:r>
          </a:p>
          <a:p xmlns:a="http://schemas.openxmlformats.org/drawingml/2006/main">
            <a:r>
              <a:t>modules/05-algklassid/05.11-klass-2-arvud-ja-tehted.md</a:t>
            </a:r>
          </a:p>
          <a:p xmlns:a="http://schemas.openxmlformats.org/drawingml/2006/main">
            <a:r>
              <a:t>SHA-256: d54b52b9489ab560c1e119c898c718ff581538e0827391212191d5de1d22f5f4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Siin esimene tegur loendab rühmi, teine näitab esemete arvu rühmas. Korrutise väärtus ei muutu tegurite vahetamisel.</a:t>
            </a:r>
          </a:p>
          <a:p xmlns:a="http://schemas.openxmlformats.org/drawingml/2006/main">
            <a:r>
              <a:t>Õpieesmärk: Seon korrutamise võrdsete rühmadega ja jagamise jaotamisega.</a:t>
            </a:r>
          </a:p>
          <a:p xmlns:a="http://schemas.openxmlformats.org/drawingml/2006/main">
            <a:r>
              <a:t>Ulatus: Väikesed võrdsed rühmad. Ei eelda kogu korrutustabeli valdamist.</a:t>
            </a:r>
          </a:p>
          <a:p xmlns:a="http://schemas.openxmlformats.org/drawingml/2006/main">
            <a:r>
              <a:t>2. klass.</a:t>
            </a:r>
          </a:p>
          <a:p xmlns:a="http://schemas.openxmlformats.org/drawingml/2006/main">
            <a:r>
              <a:t>modules/05-algklassid/05.11-klass-2-arvud-ja-tehted.md</a:t>
            </a:r>
          </a:p>
          <a:p xmlns:a="http://schemas.openxmlformats.org/drawingml/2006/main">
            <a:r>
              <a:t>SHA-256: d54b52b9489ab560c1e119c898c718ff581538e0827391212191d5de1d22f5f4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Jaotamisjagamine. Küsi, mis juhtuks siis, kui üks laps saaks rohkem.</a:t>
            </a:r>
          </a:p>
          <a:p xmlns:a="http://schemas.openxmlformats.org/drawingml/2006/main">
            <a:r>
              <a:t>Õpieesmärk: Seon korrutamise võrdsete rühmadega ja jagamise jaotamisega.</a:t>
            </a:r>
          </a:p>
          <a:p xmlns:a="http://schemas.openxmlformats.org/drawingml/2006/main">
            <a:r>
              <a:t>Ulatus: Väikesed võrdsed rühmad. Ei eelda kogu korrutustabeli valdamist.</a:t>
            </a:r>
          </a:p>
          <a:p xmlns:a="http://schemas.openxmlformats.org/drawingml/2006/main">
            <a:r>
              <a:t>2. klass.</a:t>
            </a:r>
          </a:p>
          <a:p xmlns:a="http://schemas.openxmlformats.org/drawingml/2006/main">
            <a:r>
              <a:t>modules/05-algklassid/05.11-klass-2-arvud-ja-tehted.md</a:t>
            </a:r>
          </a:p>
          <a:p xmlns:a="http://schemas.openxmlformats.org/drawingml/2006/main">
            <a:r>
              <a:t>SHA-256: d54b52b9489ab560c1e119c898c718ff581538e0827391212191d5de1d22f5f4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Küsi, mida loendab jagatis. Teine ülesanne on jaotamine viieks võrdseks osaks.</a:t>
            </a:r>
          </a:p>
          <a:p xmlns:a="http://schemas.openxmlformats.org/drawingml/2006/main">
            <a:r>
              <a:t>Vastus: 12 õuna; igale lapsele 3 klotsi</a:t>
            </a:r>
          </a:p>
          <a:p xmlns:a="http://schemas.openxmlformats.org/drawingml/2006/main">
            <a:r>
              <a:t>Õpieesmärk: Seon korrutamise võrdsete rühmadega ja jagamise jaotamisega.</a:t>
            </a:r>
          </a:p>
          <a:p xmlns:a="http://schemas.openxmlformats.org/drawingml/2006/main">
            <a:r>
              <a:t>Ulatus: Väikesed võrdsed rühmad. Ei eelda kogu korrutustabeli valdamist.</a:t>
            </a:r>
          </a:p>
          <a:p xmlns:a="http://schemas.openxmlformats.org/drawingml/2006/main">
            <a:r>
              <a:t>2. klass.</a:t>
            </a:r>
          </a:p>
          <a:p xmlns:a="http://schemas.openxmlformats.org/drawingml/2006/main">
            <a:r>
              <a:t>modules/05-algklassid/05.11-klass-2-arvud-ja-tehted.md</a:t>
            </a:r>
          </a:p>
          <a:p xmlns:a="http://schemas.openxmlformats.org/drawingml/2006/main">
            <a:r>
              <a:t>SHA-256: d54b52b9489ab560c1e119c898c718ff581538e0827391212191d5de1d22f5f4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Esimene pilt näitab nelja kolmeesemelist rühma. Teine vastus tuleb viieks jaotamisest.</a:t>
            </a:r>
          </a:p>
          <a:p xmlns:a="http://schemas.openxmlformats.org/drawingml/2006/main">
            <a:r>
              <a:t>Õpieesmärk: Seon korrutamise võrdsete rühmadega ja jagamise jaotamisega.</a:t>
            </a:r>
          </a:p>
          <a:p xmlns:a="http://schemas.openxmlformats.org/drawingml/2006/main">
            <a:r>
              <a:t>Ulatus: Väikesed võrdsed rühmad. Ei eelda kogu korrutustabeli valdamist.</a:t>
            </a:r>
          </a:p>
          <a:p xmlns:a="http://schemas.openxmlformats.org/drawingml/2006/main">
            <a:r>
              <a:t>2. klass.</a:t>
            </a:r>
          </a:p>
          <a:p xmlns:a="http://schemas.openxmlformats.org/drawingml/2006/main">
            <a:r>
              <a:t>modules/05-algklassid/05.11-klass-2-arvud-ja-tehted.md</a:t>
            </a:r>
          </a:p>
          <a:p xmlns:a="http://schemas.openxmlformats.org/drawingml/2006/main">
            <a:r>
              <a:t>SHA-256: d54b52b9489ab560c1e119c898c718ff581538e0827391212191d5de1d22f5f4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Näide piirab korrutamise kui võrdsete rühmade mudelit. Liida 2 + 4 + 5. See ei tähenda, et ebavõrdsete rühmadega ülesandes ei tohi üldse korrutamist kasutada.</a:t>
            </a:r>
          </a:p>
          <a:p xmlns:a="http://schemas.openxmlformats.org/drawingml/2006/main">
            <a:r>
              <a:t>Vastus: Ei. Rühmad ei ole võrdsed; kokku on 11 õuna.</a:t>
            </a:r>
          </a:p>
          <a:p xmlns:a="http://schemas.openxmlformats.org/drawingml/2006/main">
            <a:r>
              <a:t>Õpieesmärk: Seon korrutamise võrdsete rühmadega ja jagamise jaotamisega.</a:t>
            </a:r>
          </a:p>
          <a:p xmlns:a="http://schemas.openxmlformats.org/drawingml/2006/main">
            <a:r>
              <a:t>Ulatus: Väikesed võrdsed rühmad. Ei eelda kogu korrutustabeli valdamist.</a:t>
            </a:r>
          </a:p>
          <a:p xmlns:a="http://schemas.openxmlformats.org/drawingml/2006/main">
            <a:r>
              <a:t>2. klass.</a:t>
            </a:r>
          </a:p>
          <a:p xmlns:a="http://schemas.openxmlformats.org/drawingml/2006/main">
            <a:r>
              <a:t>modules/05-algklassid/05.11-klass-2-arvud-ja-tehted.md</a:t>
            </a:r>
          </a:p>
          <a:p xmlns:a="http://schemas.openxmlformats.org/drawingml/2006/main">
            <a:r>
              <a:t>SHA-256: d54b52b9489ab560c1e119c898c718ff581538e0827391212191d5de1d22f5f4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Võrdsete rühmade tingimus jääb nähtavale, mitte ainult märkmetesse.</a:t>
            </a:r>
          </a:p>
          <a:p xmlns:a="http://schemas.openxmlformats.org/drawingml/2006/main">
            <a:r>
              <a:t>Õpieesmärk: Seon korrutamise võrdsete rühmadega ja jagamise jaotamisega.</a:t>
            </a:r>
          </a:p>
          <a:p xmlns:a="http://schemas.openxmlformats.org/drawingml/2006/main">
            <a:r>
              <a:t>Ulatus: Väikesed võrdsed rühmad. Ei eelda kogu korrutustabeli valdamist.</a:t>
            </a:r>
          </a:p>
          <a:p xmlns:a="http://schemas.openxmlformats.org/drawingml/2006/main">
            <a:r>
              <a:t>2. klass.</a:t>
            </a:r>
          </a:p>
          <a:p xmlns:a="http://schemas.openxmlformats.org/drawingml/2006/main">
            <a:r>
              <a:t>modules/05-algklassid/05.11-klass-2-arvud-ja-tehted.md</a:t>
            </a:r>
          </a:p>
          <a:p xmlns:a="http://schemas.openxmlformats.org/drawingml/2006/main">
            <a:r>
              <a:t>SHA-256: d54b52b9489ab560c1e119c898c718ff581538e0827391212191d5de1d22f5f4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Sobivaid lugusid on palju. Kontrolli rühmade võrdsust ja vastuse ühikut.</a:t>
            </a:r>
          </a:p>
          <a:p xmlns:a="http://schemas.openxmlformats.org/drawingml/2006/main">
            <a:r>
              <a:t>Vastus: Kaks viieesemelist rühma; 10 : 2 = 5</a:t>
            </a:r>
          </a:p>
          <a:p xmlns:a="http://schemas.openxmlformats.org/drawingml/2006/main">
            <a:r>
              <a:t>Õpieesmärk: Seon korrutamise võrdsete rühmadega ja jagamise jaotamisega.</a:t>
            </a:r>
          </a:p>
          <a:p xmlns:a="http://schemas.openxmlformats.org/drawingml/2006/main">
            <a:r>
              <a:t>Ulatus: Väikesed võrdsed rühmad. Ei eelda kogu korrutustabeli valdamist.</a:t>
            </a:r>
          </a:p>
          <a:p xmlns:a="http://schemas.openxmlformats.org/drawingml/2006/main">
            <a:r>
              <a:t>2. klass.</a:t>
            </a:r>
          </a:p>
          <a:p xmlns:a="http://schemas.openxmlformats.org/drawingml/2006/main">
            <a:r>
              <a:t>modules/05-algklassid/05.11-klass-2-arvud-ja-tehted.md</a:t>
            </a:r>
          </a:p>
          <a:p xmlns:a="http://schemas.openxmlformats.org/drawingml/2006/main">
            <a:r>
              <a:t>SHA-256: d54b52b9489ab560c1e119c898c718ff581538e0827391212191d5de1d22f5f4</a:t>
            </a:r>
          </a:p>
          <a:p xmlns:a="http://schemas.openxmlformats.org/drawingml/2006/main">
            <a:r>
              <a:t>AI-ga koostatud klassitaseme lühitunnid. Aineõpetaja heakskiit ja tunnikatsetus puuduvad.</a:t>
            </a:r>
          </a:p>
          <a:p xmlns:a="http://schemas.openxmlformats.org/drawingml/2006/main">
            <a:r>
              <a:t>CC BY-SA 4.0. https://mapik.ee/litsents/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2d079adedaf472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dbf2beb81b4d3b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07660edc3f41d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ed8e7d20884222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5981c7e0ec848b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32dfb5578243f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6945A49-B459-4C78-BD66-CABD085A225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1F44BEC-8119-48BB-8B16-403775A0B42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59A82E5D-9BA7-4A0D-8E74-C2E8CE476F7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8C1C911-C130-4590-AF63-44D89077941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3ACF92E-1EB4-48FE-8913-21D9CE9C429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0FC7AEF2-4924-4B18-A5C6-9A75D872D29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FA50CE0B-F346-483A-851A-81584011B2D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1D274AA-05CB-4FE5-B08F-8A407EFF644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72BA362-016F-4B38-A1EF-D2972ADC69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93F557E-F4C1-4853-BAF8-A319382A99A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54424eb6cf24aae" /><Relationship Type="http://schemas.openxmlformats.org/officeDocument/2006/relationships/slideLayout" Target="/ppt/slideLayouts/slideLayout1.xml" Id="R155019b8918c47e2" /><Relationship Type="http://schemas.openxmlformats.org/officeDocument/2006/relationships/slideLayout" Target="/ppt/slideLayouts/slideLayout2.xml" Id="R6e54e4dafd4f4f1e" /><Relationship Type="http://schemas.openxmlformats.org/officeDocument/2006/relationships/slideLayout" Target="/ppt/slideLayouts/slideLayout3.xml" Id="R7fbc417b4b9640f3" /><Relationship Type="http://schemas.openxmlformats.org/officeDocument/2006/relationships/slideLayout" Target="/ppt/slideLayouts/slideLayout4.xml" Id="R20b22f12af174884" /><Relationship Type="http://schemas.openxmlformats.org/officeDocument/2006/relationships/slideLayout" Target="/ppt/slideLayouts/slideLayout5.xml" Id="Rb1ee9849f8b442b7" /><Relationship Type="http://schemas.openxmlformats.org/officeDocument/2006/relationships/slideLayout" Target="/ppt/slideLayouts/slideLayout6.xml" Id="R3ab8c2f247f2436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55019b8918c47e2"/>
    <p:sldLayoutId xmlns:r="http://schemas.openxmlformats.org/officeDocument/2006/relationships" id="2147483650" r:id="R6e54e4dafd4f4f1e"/>
    <p:sldLayoutId xmlns:r="http://schemas.openxmlformats.org/officeDocument/2006/relationships" id="2147483651" r:id="R7fbc417b4b9640f3"/>
    <p:sldLayoutId xmlns:r="http://schemas.openxmlformats.org/officeDocument/2006/relationships" id="2147483652" r:id="R20b22f12af174884"/>
    <p:sldLayoutId xmlns:r="http://schemas.openxmlformats.org/officeDocument/2006/relationships" id="2147483653" r:id="Rb1ee9849f8b442b7"/>
    <p:sldLayoutId xmlns:r="http://schemas.openxmlformats.org/officeDocument/2006/relationships" id="2147483654" r:id="R3ab8c2f247f2436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893f7d11494625" /><Relationship Type="http://schemas.openxmlformats.org/officeDocument/2006/relationships/notesSlide" Target="/ppt/notesSlides/notesSlide1.xml" Id="R106523a5c71c4c4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3b1b138dda141cd" /><Relationship Type="http://schemas.openxmlformats.org/officeDocument/2006/relationships/notesSlide" Target="/ppt/notesSlides/notesSlide2.xml" Id="Ra240fecf25d1402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d00d593a6f84f38" /><Relationship Type="http://schemas.openxmlformats.org/officeDocument/2006/relationships/notesSlide" Target="/ppt/notesSlides/notesSlide3.xml" Id="R7df74a721861412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f11b0bc1954fac" /><Relationship Type="http://schemas.openxmlformats.org/officeDocument/2006/relationships/notesSlide" Target="/ppt/notesSlides/notesSlide4.xml" Id="Rc11f4904b98948f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eb243b32f54778" /><Relationship Type="http://schemas.openxmlformats.org/officeDocument/2006/relationships/notesSlide" Target="/ppt/notesSlides/notesSlide5.xml" Id="R97e75426a67f4fd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ac62f780db4715" /><Relationship Type="http://schemas.openxmlformats.org/officeDocument/2006/relationships/notesSlide" Target="/ppt/notesSlides/notesSlide6.xml" Id="Rc4ab6317443d4ac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5c6fd3176ab47ff" /><Relationship Type="http://schemas.openxmlformats.org/officeDocument/2006/relationships/notesSlide" Target="/ppt/notesSlides/notesSlide7.xml" Id="R364e1951686447e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a04c49ae564f94" /><Relationship Type="http://schemas.openxmlformats.org/officeDocument/2006/relationships/notesSlide" Target="/ppt/notesSlides/notesSlide8.xml" Id="R3a6b8b9d53f9451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dde32e1bfa49c2" /><Relationship Type="http://schemas.openxmlformats.org/officeDocument/2006/relationships/notesSlide" Target="/ppt/notesSlides/notesSlide9.xml" Id="R94218da0f5ed412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Tekst">
            <a:extLst xmlns:a="http://schemas.openxmlformats.org/drawingml/2006/main">
              <a:ext uri="{FF2B5EF4-FFF2-40B4-BE49-F238E27FC236}">
                <a16:creationId xmlns:a16="http://schemas.microsoft.com/office/drawing/2014/main" id="{C17A2289-C436-4E82-8037-892A4AB42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Võrdsed rühmad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F11760FA-638A-4E1F-97B0-570130B4B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6780E91A-EC96-43CA-BDB1-0D857FFE7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0E324C16-470F-405B-8D35-64345A55EB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33CAEC89-4540-48A1-B11B-939BF7ACF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Kolm kotti. Igas neli õuna.</a:t>
            </a:r>
          </a:p>
        </p:txBody>
      </p:sp>
      <p:sp>
        <p:nvSpPr>
          <p:cNvPr id="6" name="Rühma alus">
            <a:extLst xmlns:a="http://schemas.openxmlformats.org/drawingml/2006/main">
              <a:ext uri="{FF2B5EF4-FFF2-40B4-BE49-F238E27FC236}">
                <a16:creationId xmlns:a16="http://schemas.microsoft.com/office/drawing/2014/main" id="{CB3D19C9-6EE5-45CD-871B-14F71D6C6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000250"/>
            <a:ext cx="1952625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7" name="Õun">
            <a:extLst xmlns:a="http://schemas.openxmlformats.org/drawingml/2006/main">
              <a:ext uri="{FF2B5EF4-FFF2-40B4-BE49-F238E27FC236}">
                <a16:creationId xmlns:a16="http://schemas.microsoft.com/office/drawing/2014/main" id="{3201CA1C-CE54-4A21-BAE6-D666F6755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" name="Õun">
            <a:extLst xmlns:a="http://schemas.openxmlformats.org/drawingml/2006/main">
              <a:ext uri="{FF2B5EF4-FFF2-40B4-BE49-F238E27FC236}">
                <a16:creationId xmlns:a16="http://schemas.microsoft.com/office/drawing/2014/main" id="{DEEA16A2-6461-49D2-8382-827D4A40D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325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" name="Õun">
            <a:extLst xmlns:a="http://schemas.openxmlformats.org/drawingml/2006/main">
              <a:ext uri="{FF2B5EF4-FFF2-40B4-BE49-F238E27FC236}">
                <a16:creationId xmlns:a16="http://schemas.microsoft.com/office/drawing/2014/main" id="{0FDB8259-45B3-4206-8757-8937D733F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" name="Õun">
            <a:extLst xmlns:a="http://schemas.openxmlformats.org/drawingml/2006/main">
              <a:ext uri="{FF2B5EF4-FFF2-40B4-BE49-F238E27FC236}">
                <a16:creationId xmlns:a16="http://schemas.microsoft.com/office/drawing/2014/main" id="{A6A55612-7F6C-4E02-A4EB-FBC9D01D2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2790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" name="Rühma alus">
            <a:extLst xmlns:a="http://schemas.openxmlformats.org/drawingml/2006/main">
              <a:ext uri="{FF2B5EF4-FFF2-40B4-BE49-F238E27FC236}">
                <a16:creationId xmlns:a16="http://schemas.microsoft.com/office/drawing/2014/main" id="{BCBC4AC2-56E1-45E7-82C8-71A7DBAB5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2000250"/>
            <a:ext cx="1952625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2" name="Õun">
            <a:extLst xmlns:a="http://schemas.openxmlformats.org/drawingml/2006/main">
              <a:ext uri="{FF2B5EF4-FFF2-40B4-BE49-F238E27FC236}">
                <a16:creationId xmlns:a16="http://schemas.microsoft.com/office/drawing/2014/main" id="{79D4B957-8164-4EA7-8EB6-762A28722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" name="Õun">
            <a:extLst xmlns:a="http://schemas.openxmlformats.org/drawingml/2006/main">
              <a:ext uri="{FF2B5EF4-FFF2-40B4-BE49-F238E27FC236}">
                <a16:creationId xmlns:a16="http://schemas.microsoft.com/office/drawing/2014/main" id="{2F409ADC-9186-4C9F-B5AD-34E079179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" name="Õun">
            <a:extLst xmlns:a="http://schemas.openxmlformats.org/drawingml/2006/main">
              <a:ext uri="{FF2B5EF4-FFF2-40B4-BE49-F238E27FC236}">
                <a16:creationId xmlns:a16="http://schemas.microsoft.com/office/drawing/2014/main" id="{2E07E903-28DE-42E4-AC62-7B3E25058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06050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" name="Õun">
            <a:extLst xmlns:a="http://schemas.openxmlformats.org/drawingml/2006/main">
              <a:ext uri="{FF2B5EF4-FFF2-40B4-BE49-F238E27FC236}">
                <a16:creationId xmlns:a16="http://schemas.microsoft.com/office/drawing/2014/main" id="{D2CFB4E6-3C71-46C2-97DE-F14739BF7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2790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" name="Rühma alus">
            <a:extLst xmlns:a="http://schemas.openxmlformats.org/drawingml/2006/main">
              <a:ext uri="{FF2B5EF4-FFF2-40B4-BE49-F238E27FC236}">
                <a16:creationId xmlns:a16="http://schemas.microsoft.com/office/drawing/2014/main" id="{6AEE4AEC-F814-4E3E-A3D6-3934E2F3B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695700"/>
            <a:ext cx="1952625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7" name="Õun">
            <a:extLst xmlns:a="http://schemas.openxmlformats.org/drawingml/2006/main">
              <a:ext uri="{FF2B5EF4-FFF2-40B4-BE49-F238E27FC236}">
                <a16:creationId xmlns:a16="http://schemas.microsoft.com/office/drawing/2014/main" id="{45DAECFE-DBEA-43DE-A0CF-1D5B359FD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3933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8" name="Õun">
            <a:extLst xmlns:a="http://schemas.openxmlformats.org/drawingml/2006/main">
              <a:ext uri="{FF2B5EF4-FFF2-40B4-BE49-F238E27FC236}">
                <a16:creationId xmlns:a16="http://schemas.microsoft.com/office/drawing/2014/main" id="{F2FC3695-4158-4183-A1F8-73EF3AF51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325" y="3933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9" name="Õun">
            <a:extLst xmlns:a="http://schemas.openxmlformats.org/drawingml/2006/main">
              <a:ext uri="{FF2B5EF4-FFF2-40B4-BE49-F238E27FC236}">
                <a16:creationId xmlns:a16="http://schemas.microsoft.com/office/drawing/2014/main" id="{AD067A95-759F-4ECB-A044-B824F2EB2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3933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0" name="Õun">
            <a:extLst xmlns:a="http://schemas.openxmlformats.org/drawingml/2006/main">
              <a:ext uri="{FF2B5EF4-FFF2-40B4-BE49-F238E27FC236}">
                <a16:creationId xmlns:a16="http://schemas.microsoft.com/office/drawing/2014/main" id="{EADE6802-737E-4419-82A1-4FF0A9EC3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44862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</p:spTree>
    <p:extLst>
      <p:ext uri="{BB962C8B-B14F-4D97-AF65-F5344CB8AC3E}">
        <p14:creationId xmlns:p14="http://schemas.microsoft.com/office/powerpoint/2010/main" val="108969233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Tekst">
            <a:extLst xmlns:a="http://schemas.openxmlformats.org/drawingml/2006/main">
              <a:ext uri="{FF2B5EF4-FFF2-40B4-BE49-F238E27FC236}">
                <a16:creationId xmlns:a16="http://schemas.microsoft.com/office/drawing/2014/main" id="{9334C169-6B66-4715-9FBE-B73DB2E68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Mitu õuna kokku?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1C6D8012-DC7B-4DA4-9EAE-832FAD029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401540BA-C54E-42E0-A558-FBBB7FFAC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E16C40AE-25FD-4085-98ED-8F643DE13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01635B47-A588-463E-BCFB-714ABFBC6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Kuidas loeksid nelja kaupa?</a:t>
            </a:r>
          </a:p>
        </p:txBody>
      </p:sp>
      <p:sp>
        <p:nvSpPr>
          <p:cNvPr id="6" name="Rühma alus">
            <a:extLst xmlns:a="http://schemas.openxmlformats.org/drawingml/2006/main">
              <a:ext uri="{FF2B5EF4-FFF2-40B4-BE49-F238E27FC236}">
                <a16:creationId xmlns:a16="http://schemas.microsoft.com/office/drawing/2014/main" id="{240FACA7-7C37-44A5-97D7-3AB62D302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000250"/>
            <a:ext cx="1952625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7" name="Õun">
            <a:extLst xmlns:a="http://schemas.openxmlformats.org/drawingml/2006/main">
              <a:ext uri="{FF2B5EF4-FFF2-40B4-BE49-F238E27FC236}">
                <a16:creationId xmlns:a16="http://schemas.microsoft.com/office/drawing/2014/main" id="{BD81F54B-0708-4D61-AEE3-6AE3FF2B5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8" name="Õun">
            <a:extLst xmlns:a="http://schemas.openxmlformats.org/drawingml/2006/main">
              <a:ext uri="{FF2B5EF4-FFF2-40B4-BE49-F238E27FC236}">
                <a16:creationId xmlns:a16="http://schemas.microsoft.com/office/drawing/2014/main" id="{174A8253-DCC6-4711-90C5-6CF5BBF07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325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" name="Õun">
            <a:extLst xmlns:a="http://schemas.openxmlformats.org/drawingml/2006/main">
              <a:ext uri="{FF2B5EF4-FFF2-40B4-BE49-F238E27FC236}">
                <a16:creationId xmlns:a16="http://schemas.microsoft.com/office/drawing/2014/main" id="{1239A549-6FE7-4FAB-BA2C-95B022A03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" name="Õun">
            <a:extLst xmlns:a="http://schemas.openxmlformats.org/drawingml/2006/main">
              <a:ext uri="{FF2B5EF4-FFF2-40B4-BE49-F238E27FC236}">
                <a16:creationId xmlns:a16="http://schemas.microsoft.com/office/drawing/2014/main" id="{0E8E7D73-536B-4F15-AD4F-A9288803C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2790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" name="Rühma alus">
            <a:extLst xmlns:a="http://schemas.openxmlformats.org/drawingml/2006/main">
              <a:ext uri="{FF2B5EF4-FFF2-40B4-BE49-F238E27FC236}">
                <a16:creationId xmlns:a16="http://schemas.microsoft.com/office/drawing/2014/main" id="{39E8EF93-22EF-4EEB-9397-55824EB67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2000250"/>
            <a:ext cx="1952625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2" name="Õun">
            <a:extLst xmlns:a="http://schemas.openxmlformats.org/drawingml/2006/main">
              <a:ext uri="{FF2B5EF4-FFF2-40B4-BE49-F238E27FC236}">
                <a16:creationId xmlns:a16="http://schemas.microsoft.com/office/drawing/2014/main" id="{A0603DC3-1418-4EE8-AC37-F400A99D6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" name="Õun">
            <a:extLst xmlns:a="http://schemas.openxmlformats.org/drawingml/2006/main">
              <a:ext uri="{FF2B5EF4-FFF2-40B4-BE49-F238E27FC236}">
                <a16:creationId xmlns:a16="http://schemas.microsoft.com/office/drawing/2014/main" id="{B1C2CE63-3155-423A-B7F2-2782D932E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" name="Õun">
            <a:extLst xmlns:a="http://schemas.openxmlformats.org/drawingml/2006/main">
              <a:ext uri="{FF2B5EF4-FFF2-40B4-BE49-F238E27FC236}">
                <a16:creationId xmlns:a16="http://schemas.microsoft.com/office/drawing/2014/main" id="{723CA0C7-21F4-45A7-B1D5-9AE4EF5FA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06050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" name="Õun">
            <a:extLst xmlns:a="http://schemas.openxmlformats.org/drawingml/2006/main">
              <a:ext uri="{FF2B5EF4-FFF2-40B4-BE49-F238E27FC236}">
                <a16:creationId xmlns:a16="http://schemas.microsoft.com/office/drawing/2014/main" id="{838DB00A-D680-4E0F-A3B7-193F9AD7C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2790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" name="Rühma alus">
            <a:extLst xmlns:a="http://schemas.openxmlformats.org/drawingml/2006/main">
              <a:ext uri="{FF2B5EF4-FFF2-40B4-BE49-F238E27FC236}">
                <a16:creationId xmlns:a16="http://schemas.microsoft.com/office/drawing/2014/main" id="{8C3F7C3C-9941-460E-9CEC-E9B4F7E1F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695700"/>
            <a:ext cx="1952625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7" name="Õun">
            <a:extLst xmlns:a="http://schemas.openxmlformats.org/drawingml/2006/main">
              <a:ext uri="{FF2B5EF4-FFF2-40B4-BE49-F238E27FC236}">
                <a16:creationId xmlns:a16="http://schemas.microsoft.com/office/drawing/2014/main" id="{5E10F562-B63D-46FE-8A57-68F2EB007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3933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8" name="Õun">
            <a:extLst xmlns:a="http://schemas.openxmlformats.org/drawingml/2006/main">
              <a:ext uri="{FF2B5EF4-FFF2-40B4-BE49-F238E27FC236}">
                <a16:creationId xmlns:a16="http://schemas.microsoft.com/office/drawing/2014/main" id="{174617E1-040F-41E4-8791-2FEA01589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325" y="3933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9" name="Õun">
            <a:extLst xmlns:a="http://schemas.openxmlformats.org/drawingml/2006/main">
              <a:ext uri="{FF2B5EF4-FFF2-40B4-BE49-F238E27FC236}">
                <a16:creationId xmlns:a16="http://schemas.microsoft.com/office/drawing/2014/main" id="{BAD90BED-81A5-412F-8F1F-FFF648E96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3933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0" name="Õun">
            <a:extLst xmlns:a="http://schemas.openxmlformats.org/drawingml/2006/main">
              <a:ext uri="{FF2B5EF4-FFF2-40B4-BE49-F238E27FC236}">
                <a16:creationId xmlns:a16="http://schemas.microsoft.com/office/drawing/2014/main" id="{AE26BE95-E018-4DBC-8CCF-498F07C1A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44862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</p:spTree>
    <p:extLst>
      <p:ext uri="{BB962C8B-B14F-4D97-AF65-F5344CB8AC3E}">
        <p14:creationId xmlns:p14="http://schemas.microsoft.com/office/powerpoint/2010/main" val="115468217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CD2D038D-835B-4BA8-AEA9-1DF42E980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Sama arv tuleb kolm korda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4F38E1B3-7B2B-43B8-87DD-CFF7A1902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5CD6BF00-A572-4731-ACE1-0106609F5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22F3FFBD-F4F0-49F0-BBAC-FC7DC9A59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01167DCE-2F43-4D62-8306-19D9C2176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0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4 + 4 + 4 = 12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55B14105-B166-49EB-A4C8-259AAC359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5752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Lühidalt: 3 · 4 = 12</a:t>
            </a:r>
          </a:p>
        </p:txBody>
      </p:sp>
    </p:spTree>
    <p:extLst>
      <p:ext uri="{BB962C8B-B14F-4D97-AF65-F5344CB8AC3E}">
        <p14:creationId xmlns:p14="http://schemas.microsoft.com/office/powerpoint/2010/main" val="66265197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Tekst">
            <a:extLst xmlns:a="http://schemas.openxmlformats.org/drawingml/2006/main">
              <a:ext uri="{FF2B5EF4-FFF2-40B4-BE49-F238E27FC236}">
                <a16:creationId xmlns:a16="http://schemas.microsoft.com/office/drawing/2014/main" id="{49AEF1C8-A333-4171-9BCE-17CE7F995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Jagame võrdselt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2117723F-F586-4D7C-9DA6-F0862BF5D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9D2DC9BD-506C-4A61-8E6D-195C1FF47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F0B21E2C-30C0-40AF-9FB9-1806247C3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BBF71183-14FD-4C31-853E-6E4D1D900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0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12 : 3 = 4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3CE98859-02FF-426F-A32D-9EDFF1683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57525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12 õuna kolme lapse vahel.</a:t>
            </a:r>
          </a:p>
        </p:txBody>
      </p:sp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CA2A5552-BEE8-4A88-A84A-9EC6D55A7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2875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Igaüks saab 4.</a:t>
            </a:r>
          </a:p>
        </p:txBody>
      </p:sp>
      <p:sp>
        <p:nvSpPr>
          <p:cNvPr id="8" name="Rühma alus">
            <a:extLst xmlns:a="http://schemas.openxmlformats.org/drawingml/2006/main">
              <a:ext uri="{FF2B5EF4-FFF2-40B4-BE49-F238E27FC236}">
                <a16:creationId xmlns:a16="http://schemas.microsoft.com/office/drawing/2014/main" id="{A49ADF53-4876-4166-A83F-F87536302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000250"/>
            <a:ext cx="1952625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9" name="Õun">
            <a:extLst xmlns:a="http://schemas.openxmlformats.org/drawingml/2006/main">
              <a:ext uri="{FF2B5EF4-FFF2-40B4-BE49-F238E27FC236}">
                <a16:creationId xmlns:a16="http://schemas.microsoft.com/office/drawing/2014/main" id="{D4218270-6235-4D7B-ABC5-0275873C9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" name="Õun">
            <a:extLst xmlns:a="http://schemas.openxmlformats.org/drawingml/2006/main">
              <a:ext uri="{FF2B5EF4-FFF2-40B4-BE49-F238E27FC236}">
                <a16:creationId xmlns:a16="http://schemas.microsoft.com/office/drawing/2014/main" id="{1B7601F6-8E10-40EA-88D4-1EE748638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325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" name="Õun">
            <a:extLst xmlns:a="http://schemas.openxmlformats.org/drawingml/2006/main">
              <a:ext uri="{FF2B5EF4-FFF2-40B4-BE49-F238E27FC236}">
                <a16:creationId xmlns:a16="http://schemas.microsoft.com/office/drawing/2014/main" id="{49A06974-65C2-418A-B591-1BF7C9CA6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" name="Õun">
            <a:extLst xmlns:a="http://schemas.openxmlformats.org/drawingml/2006/main">
              <a:ext uri="{FF2B5EF4-FFF2-40B4-BE49-F238E27FC236}">
                <a16:creationId xmlns:a16="http://schemas.microsoft.com/office/drawing/2014/main" id="{DB8C3178-7846-4F53-ABC9-053C91C55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2790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" name="Rühma alus">
            <a:extLst xmlns:a="http://schemas.openxmlformats.org/drawingml/2006/main">
              <a:ext uri="{FF2B5EF4-FFF2-40B4-BE49-F238E27FC236}">
                <a16:creationId xmlns:a16="http://schemas.microsoft.com/office/drawing/2014/main" id="{39C72459-87B9-46B8-8C22-BDE4A9C35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2000250"/>
            <a:ext cx="1952625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4" name="Õun">
            <a:extLst xmlns:a="http://schemas.openxmlformats.org/drawingml/2006/main">
              <a:ext uri="{FF2B5EF4-FFF2-40B4-BE49-F238E27FC236}">
                <a16:creationId xmlns:a16="http://schemas.microsoft.com/office/drawing/2014/main" id="{0CFCF3F7-A81C-482B-87DF-0DFF7AEB9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" name="Õun">
            <a:extLst xmlns:a="http://schemas.openxmlformats.org/drawingml/2006/main">
              <a:ext uri="{FF2B5EF4-FFF2-40B4-BE49-F238E27FC236}">
                <a16:creationId xmlns:a16="http://schemas.microsoft.com/office/drawing/2014/main" id="{DA6702D8-AAE5-4754-A1C8-9BC33D172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6" name="Õun">
            <a:extLst xmlns:a="http://schemas.openxmlformats.org/drawingml/2006/main">
              <a:ext uri="{FF2B5EF4-FFF2-40B4-BE49-F238E27FC236}">
                <a16:creationId xmlns:a16="http://schemas.microsoft.com/office/drawing/2014/main" id="{55DC177B-34D9-44BC-8082-91188D93B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06050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7" name="Õun">
            <a:extLst xmlns:a="http://schemas.openxmlformats.org/drawingml/2006/main">
              <a:ext uri="{FF2B5EF4-FFF2-40B4-BE49-F238E27FC236}">
                <a16:creationId xmlns:a16="http://schemas.microsoft.com/office/drawing/2014/main" id="{80F20149-B4BA-4AA1-877E-41B1DE019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2790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8" name="Rühma alus">
            <a:extLst xmlns:a="http://schemas.openxmlformats.org/drawingml/2006/main">
              <a:ext uri="{FF2B5EF4-FFF2-40B4-BE49-F238E27FC236}">
                <a16:creationId xmlns:a16="http://schemas.microsoft.com/office/drawing/2014/main" id="{5EF91C3A-FC73-4F0F-8EE1-FD96CA19B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695700"/>
            <a:ext cx="1952625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9" name="Õun">
            <a:extLst xmlns:a="http://schemas.openxmlformats.org/drawingml/2006/main">
              <a:ext uri="{FF2B5EF4-FFF2-40B4-BE49-F238E27FC236}">
                <a16:creationId xmlns:a16="http://schemas.microsoft.com/office/drawing/2014/main" id="{B4063BFB-FE5B-4DD7-B21C-A5DBAE113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3933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0" name="Õun">
            <a:extLst xmlns:a="http://schemas.openxmlformats.org/drawingml/2006/main">
              <a:ext uri="{FF2B5EF4-FFF2-40B4-BE49-F238E27FC236}">
                <a16:creationId xmlns:a16="http://schemas.microsoft.com/office/drawing/2014/main" id="{A3E98D42-1F84-42D4-ADDD-19B600472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325" y="3933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1" name="Õun">
            <a:extLst xmlns:a="http://schemas.openxmlformats.org/drawingml/2006/main">
              <a:ext uri="{FF2B5EF4-FFF2-40B4-BE49-F238E27FC236}">
                <a16:creationId xmlns:a16="http://schemas.microsoft.com/office/drawing/2014/main" id="{82B19675-3E8E-4B7D-BDB5-D9AF97F94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3933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2" name="Õun">
            <a:extLst xmlns:a="http://schemas.openxmlformats.org/drawingml/2006/main">
              <a:ext uri="{FF2B5EF4-FFF2-40B4-BE49-F238E27FC236}">
                <a16:creationId xmlns:a16="http://schemas.microsoft.com/office/drawing/2014/main" id="{6DDA26AB-2A53-40FB-B2C7-1BBDD0C93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44862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</p:spTree>
    <p:extLst>
      <p:ext uri="{BB962C8B-B14F-4D97-AF65-F5344CB8AC3E}">
        <p14:creationId xmlns:p14="http://schemas.microsoft.com/office/powerpoint/2010/main" val="137806038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C4274584-8132-47F9-93DC-C37E806AA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Sinu kord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DCAA6DDC-7065-42D0-9B1D-4DE100AC3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04F1C20D-9248-4403-817D-DCA17E887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AAFD9745-E054-4DF8-83FC-2C6876CDA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60124BD6-9999-4C39-960E-07AEC1F43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Neli kotti, igas kolm õuna.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A5BD52B3-85F5-41FE-B294-FC18FC407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15 klotsi viiele lapsele võrdselt.</a:t>
            </a:r>
          </a:p>
        </p:txBody>
      </p:sp>
    </p:spTree>
    <p:extLst>
      <p:ext uri="{BB962C8B-B14F-4D97-AF65-F5344CB8AC3E}">
        <p14:creationId xmlns:p14="http://schemas.microsoft.com/office/powerpoint/2010/main" val="158723106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Tekst">
            <a:extLst xmlns:a="http://schemas.openxmlformats.org/drawingml/2006/main">
              <a:ext uri="{FF2B5EF4-FFF2-40B4-BE49-F238E27FC236}">
                <a16:creationId xmlns:a16="http://schemas.microsoft.com/office/drawing/2014/main" id="{18576660-4BAB-413A-B632-BA11690A3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Rühmad annavad vastuse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6D32F434-E497-4D3C-AF79-4B635369E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612764B7-8C26-4A86-9710-D3E005670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7A9E9FF2-26BA-48A6-B1C0-DADED065A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502C6007-2531-4F37-9709-C62458B6C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0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4 · 3 = 12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17CF950E-F2A8-46FA-96B0-EA6B52836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57525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15 : 5 = 3</a:t>
            </a:r>
          </a:p>
        </p:txBody>
      </p:sp>
      <p:sp>
        <p:nvSpPr>
          <p:cNvPr id="7" name="Rühma alus">
            <a:extLst xmlns:a="http://schemas.openxmlformats.org/drawingml/2006/main">
              <a:ext uri="{FF2B5EF4-FFF2-40B4-BE49-F238E27FC236}">
                <a16:creationId xmlns:a16="http://schemas.microsoft.com/office/drawing/2014/main" id="{A507642A-CED8-471E-B530-1A0248F2C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000250"/>
            <a:ext cx="1952625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8" name="Õun">
            <a:extLst xmlns:a="http://schemas.openxmlformats.org/drawingml/2006/main">
              <a:ext uri="{FF2B5EF4-FFF2-40B4-BE49-F238E27FC236}">
                <a16:creationId xmlns:a16="http://schemas.microsoft.com/office/drawing/2014/main" id="{44FE61B1-44EB-46E1-A96C-0E79E7D1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" name="Õun">
            <a:extLst xmlns:a="http://schemas.openxmlformats.org/drawingml/2006/main">
              <a:ext uri="{FF2B5EF4-FFF2-40B4-BE49-F238E27FC236}">
                <a16:creationId xmlns:a16="http://schemas.microsoft.com/office/drawing/2014/main" id="{E1E4D880-45D9-4D10-AF62-DFCA7F76F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325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" name="Õun">
            <a:extLst xmlns:a="http://schemas.openxmlformats.org/drawingml/2006/main">
              <a:ext uri="{FF2B5EF4-FFF2-40B4-BE49-F238E27FC236}">
                <a16:creationId xmlns:a16="http://schemas.microsoft.com/office/drawing/2014/main" id="{B9E04513-3763-4824-9B8E-D653C5B1F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1" name="Rühma alus">
            <a:extLst xmlns:a="http://schemas.openxmlformats.org/drawingml/2006/main">
              <a:ext uri="{FF2B5EF4-FFF2-40B4-BE49-F238E27FC236}">
                <a16:creationId xmlns:a16="http://schemas.microsoft.com/office/drawing/2014/main" id="{397B0287-B1EC-4913-885F-E743E5E66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2000250"/>
            <a:ext cx="1952625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2" name="Õun">
            <a:extLst xmlns:a="http://schemas.openxmlformats.org/drawingml/2006/main">
              <a:ext uri="{FF2B5EF4-FFF2-40B4-BE49-F238E27FC236}">
                <a16:creationId xmlns:a16="http://schemas.microsoft.com/office/drawing/2014/main" id="{67E58D96-8CAF-4478-A90B-5A48DA3B8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" name="Õun">
            <a:extLst xmlns:a="http://schemas.openxmlformats.org/drawingml/2006/main">
              <a:ext uri="{FF2B5EF4-FFF2-40B4-BE49-F238E27FC236}">
                <a16:creationId xmlns:a16="http://schemas.microsoft.com/office/drawing/2014/main" id="{2AF1BDCE-4748-4833-A1EA-B97693682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" name="Õun">
            <a:extLst xmlns:a="http://schemas.openxmlformats.org/drawingml/2006/main">
              <a:ext uri="{FF2B5EF4-FFF2-40B4-BE49-F238E27FC236}">
                <a16:creationId xmlns:a16="http://schemas.microsoft.com/office/drawing/2014/main" id="{47EF27AB-5F1C-4C81-97D2-64B8032AF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06050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" name="Rühma alus">
            <a:extLst xmlns:a="http://schemas.openxmlformats.org/drawingml/2006/main">
              <a:ext uri="{FF2B5EF4-FFF2-40B4-BE49-F238E27FC236}">
                <a16:creationId xmlns:a16="http://schemas.microsoft.com/office/drawing/2014/main" id="{767636F4-DB1F-4841-8ADE-E4EAE1FD4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695700"/>
            <a:ext cx="1952625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6" name="Õun">
            <a:extLst xmlns:a="http://schemas.openxmlformats.org/drawingml/2006/main">
              <a:ext uri="{FF2B5EF4-FFF2-40B4-BE49-F238E27FC236}">
                <a16:creationId xmlns:a16="http://schemas.microsoft.com/office/drawing/2014/main" id="{BD453360-5C4F-44A0-BAE5-8CE407F4C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3933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7" name="Õun">
            <a:extLst xmlns:a="http://schemas.openxmlformats.org/drawingml/2006/main">
              <a:ext uri="{FF2B5EF4-FFF2-40B4-BE49-F238E27FC236}">
                <a16:creationId xmlns:a16="http://schemas.microsoft.com/office/drawing/2014/main" id="{DCFEF7A6-42EC-4B75-B87F-B213D3F89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325" y="3933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8" name="Õun">
            <a:extLst xmlns:a="http://schemas.openxmlformats.org/drawingml/2006/main">
              <a:ext uri="{FF2B5EF4-FFF2-40B4-BE49-F238E27FC236}">
                <a16:creationId xmlns:a16="http://schemas.microsoft.com/office/drawing/2014/main" id="{9688FE59-6732-4507-A4CA-9C2B96939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3933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9" name="Rühma alus">
            <a:extLst xmlns:a="http://schemas.openxmlformats.org/drawingml/2006/main">
              <a:ext uri="{FF2B5EF4-FFF2-40B4-BE49-F238E27FC236}">
                <a16:creationId xmlns:a16="http://schemas.microsoft.com/office/drawing/2014/main" id="{48FA5341-E998-4786-9919-8709CEC7B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3695700"/>
            <a:ext cx="1952625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20" name="Õun">
            <a:extLst xmlns:a="http://schemas.openxmlformats.org/drawingml/2006/main">
              <a:ext uri="{FF2B5EF4-FFF2-40B4-BE49-F238E27FC236}">
                <a16:creationId xmlns:a16="http://schemas.microsoft.com/office/drawing/2014/main" id="{B82D5370-1651-4ED8-B654-ADFC00377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3933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1" name="Õun">
            <a:extLst xmlns:a="http://schemas.openxmlformats.org/drawingml/2006/main">
              <a:ext uri="{FF2B5EF4-FFF2-40B4-BE49-F238E27FC236}">
                <a16:creationId xmlns:a16="http://schemas.microsoft.com/office/drawing/2014/main" id="{8343C622-6094-497A-873A-B0B826088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933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2" name="Õun">
            <a:extLst xmlns:a="http://schemas.openxmlformats.org/drawingml/2006/main">
              <a:ext uri="{FF2B5EF4-FFF2-40B4-BE49-F238E27FC236}">
                <a16:creationId xmlns:a16="http://schemas.microsoft.com/office/drawing/2014/main" id="{7F6FD55C-9265-4069-8C36-6FAFEDE80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06050" y="3933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</p:spTree>
    <p:extLst>
      <p:ext uri="{BB962C8B-B14F-4D97-AF65-F5344CB8AC3E}">
        <p14:creationId xmlns:p14="http://schemas.microsoft.com/office/powerpoint/2010/main" val="192642687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Tekst">
            <a:extLst xmlns:a="http://schemas.openxmlformats.org/drawingml/2006/main">
              <a:ext uri="{FF2B5EF4-FFF2-40B4-BE49-F238E27FC236}">
                <a16:creationId xmlns:a16="http://schemas.microsoft.com/office/drawing/2014/main" id="{784BCC65-6CC9-41CF-B94C-B5E31D0D6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Kas need on võrdsed rühmad?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6F8DB50D-DFA7-4C74-BAC4-6BF0906D0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9EAB70D4-5861-472A-9F43-D1E66AE3B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617B9BA7-4756-4962-B5FA-98B91BFE2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F17CC844-3C79-4DC0-8CDB-5B1A55B7F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Kottides on 2, 4 ja 5 õuna.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26EF886D-E61F-49C3-A8B4-722505BC6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5429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Kas kokku on 3 · 4 õuna?</a:t>
            </a:r>
          </a:p>
        </p:txBody>
      </p:sp>
      <p:sp>
        <p:nvSpPr>
          <p:cNvPr id="7" name="Rühma alus">
            <a:extLst xmlns:a="http://schemas.openxmlformats.org/drawingml/2006/main">
              <a:ext uri="{FF2B5EF4-FFF2-40B4-BE49-F238E27FC236}">
                <a16:creationId xmlns:a16="http://schemas.microsoft.com/office/drawing/2014/main" id="{586411B4-2A61-40CB-B5E2-7ADE61421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2000250"/>
            <a:ext cx="1952625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8" name="Õun">
            <a:extLst xmlns:a="http://schemas.openxmlformats.org/drawingml/2006/main">
              <a:ext uri="{FF2B5EF4-FFF2-40B4-BE49-F238E27FC236}">
                <a16:creationId xmlns:a16="http://schemas.microsoft.com/office/drawing/2014/main" id="{1237C836-67C7-4259-8AD7-31512E844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9" name="Õun">
            <a:extLst xmlns:a="http://schemas.openxmlformats.org/drawingml/2006/main">
              <a:ext uri="{FF2B5EF4-FFF2-40B4-BE49-F238E27FC236}">
                <a16:creationId xmlns:a16="http://schemas.microsoft.com/office/drawing/2014/main" id="{EC226670-D1F8-4C47-AED3-18DC34A5C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325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0" name="Rühma alus">
            <a:extLst xmlns:a="http://schemas.openxmlformats.org/drawingml/2006/main">
              <a:ext uri="{FF2B5EF4-FFF2-40B4-BE49-F238E27FC236}">
                <a16:creationId xmlns:a16="http://schemas.microsoft.com/office/drawing/2014/main" id="{3DACE7A2-D7AE-4B6E-A784-8F898E8B0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2000250"/>
            <a:ext cx="1952625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1" name="Õun">
            <a:extLst xmlns:a="http://schemas.openxmlformats.org/drawingml/2006/main">
              <a:ext uri="{FF2B5EF4-FFF2-40B4-BE49-F238E27FC236}">
                <a16:creationId xmlns:a16="http://schemas.microsoft.com/office/drawing/2014/main" id="{386610BB-87FC-40BC-94F4-DDCCF1284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2" name="Õun">
            <a:extLst xmlns:a="http://schemas.openxmlformats.org/drawingml/2006/main">
              <a:ext uri="{FF2B5EF4-FFF2-40B4-BE49-F238E27FC236}">
                <a16:creationId xmlns:a16="http://schemas.microsoft.com/office/drawing/2014/main" id="{F4E63003-4EAB-4513-AFDF-990FE37A9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3" name="Õun">
            <a:extLst xmlns:a="http://schemas.openxmlformats.org/drawingml/2006/main">
              <a:ext uri="{FF2B5EF4-FFF2-40B4-BE49-F238E27FC236}">
                <a16:creationId xmlns:a16="http://schemas.microsoft.com/office/drawing/2014/main" id="{FF46CF81-F87F-4E37-8DF2-990E711AF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06050" y="22383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4" name="Õun">
            <a:extLst xmlns:a="http://schemas.openxmlformats.org/drawingml/2006/main">
              <a:ext uri="{FF2B5EF4-FFF2-40B4-BE49-F238E27FC236}">
                <a16:creationId xmlns:a16="http://schemas.microsoft.com/office/drawing/2014/main" id="{3A5C8F62-7CCD-4DEE-9991-B982BAB46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2790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5" name="Rühma alus">
            <a:extLst xmlns:a="http://schemas.openxmlformats.org/drawingml/2006/main">
              <a:ext uri="{FF2B5EF4-FFF2-40B4-BE49-F238E27FC236}">
                <a16:creationId xmlns:a16="http://schemas.microsoft.com/office/drawing/2014/main" id="{DBF3DDD5-BC19-4644-A5D5-2F4DE3EDB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695700"/>
            <a:ext cx="1952625" cy="1371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CE3E7"/>
            </a:solidFill>
          </a:ln>
        </p:spPr>
      </p:sp>
      <p:sp>
        <p:nvSpPr>
          <p:cNvPr id="16" name="Õun">
            <a:extLst xmlns:a="http://schemas.openxmlformats.org/drawingml/2006/main">
              <a:ext uri="{FF2B5EF4-FFF2-40B4-BE49-F238E27FC236}">
                <a16:creationId xmlns:a16="http://schemas.microsoft.com/office/drawing/2014/main" id="{DB55B669-27AA-495B-A335-89D1BEEA3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3933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7" name="Õun">
            <a:extLst xmlns:a="http://schemas.openxmlformats.org/drawingml/2006/main">
              <a:ext uri="{FF2B5EF4-FFF2-40B4-BE49-F238E27FC236}">
                <a16:creationId xmlns:a16="http://schemas.microsoft.com/office/drawing/2014/main" id="{1AB448CF-727E-4594-9C5C-532576BD4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325" y="3933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8" name="Õun">
            <a:extLst xmlns:a="http://schemas.openxmlformats.org/drawingml/2006/main">
              <a:ext uri="{FF2B5EF4-FFF2-40B4-BE49-F238E27FC236}">
                <a16:creationId xmlns:a16="http://schemas.microsoft.com/office/drawing/2014/main" id="{1DC0BEA8-A579-49BF-A274-761D3A8E5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67675" y="393382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19" name="Õun">
            <a:extLst xmlns:a="http://schemas.openxmlformats.org/drawingml/2006/main">
              <a:ext uri="{FF2B5EF4-FFF2-40B4-BE49-F238E27FC236}">
                <a16:creationId xmlns:a16="http://schemas.microsoft.com/office/drawing/2014/main" id="{0CDF8CA3-CAE0-4B8E-BF58-06A87A9FD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38975" y="44862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  <p:sp>
        <p:nvSpPr>
          <p:cNvPr id="20" name="Õun">
            <a:extLst xmlns:a="http://schemas.openxmlformats.org/drawingml/2006/main">
              <a:ext uri="{FF2B5EF4-FFF2-40B4-BE49-F238E27FC236}">
                <a16:creationId xmlns:a16="http://schemas.microsoft.com/office/drawing/2014/main" id="{8CF27408-BE90-463F-AA40-E74332ED4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3325" y="4486275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4758A"/>
          </a:solidFill>
          <a:ln xmlns:a="http://schemas.openxmlformats.org/drawingml/2006/main" w="9525">
            <a:solidFill>
              <a:srgbClr val="FFFFFF"/>
            </a:solidFill>
          </a:ln>
        </p:spPr>
      </p:sp>
    </p:spTree>
    <p:extLst>
      <p:ext uri="{BB962C8B-B14F-4D97-AF65-F5344CB8AC3E}">
        <p14:creationId xmlns:p14="http://schemas.microsoft.com/office/powerpoint/2010/main" val="99511805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907302BB-703E-40AC-888D-EEF437BB03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Need rühmad on erinevad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CA68E24F-68D3-4C5F-9181-9222FA90A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0D60F448-B127-4A6A-8CCC-FF60E716D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E40043B7-D734-4880-AD82-47B0EA5CC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74BD57D6-4858-461F-99A0-7AB8EC557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771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40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14758A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14758A"/>
                </a:solidFill>
                <a:latin typeface="Arial"/>
                <a:ea typeface="Arial"/>
                <a:cs typeface="Arial"/>
              </a:rPr>
              <a:t>2 + 4 + 5 = 11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30FBF5FE-EF9E-4C5C-9D7C-FAE3F01EB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57525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397A59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397A59"/>
                </a:solidFill>
                <a:latin typeface="Arial"/>
                <a:ea typeface="Arial"/>
                <a:cs typeface="Arial"/>
              </a:rPr>
              <a:t>3 · 4 sobib kolme neljase rühmaga.</a:t>
            </a:r>
          </a:p>
        </p:txBody>
      </p:sp>
    </p:spTree>
    <p:extLst>
      <p:ext uri="{BB962C8B-B14F-4D97-AF65-F5344CB8AC3E}">
        <p14:creationId xmlns:p14="http://schemas.microsoft.com/office/powerpoint/2010/main" val="73687699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kst">
            <a:extLst xmlns:a="http://schemas.openxmlformats.org/drawingml/2006/main">
              <a:ext uri="{FF2B5EF4-FFF2-40B4-BE49-F238E27FC236}">
                <a16:creationId xmlns:a16="http://schemas.microsoft.com/office/drawing/2014/main" id="{00B17CFD-C836-413F-95F6-42EF949A6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900" b="1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202830"/>
                </a:solidFill>
                <a:latin typeface="Arial"/>
                <a:ea typeface="Arial"/>
                <a:cs typeface="Arial"/>
              </a:rPr>
              <a:t>Sinu enda lugu</a:t>
            </a:r>
          </a:p>
        </p:txBody>
      </p:sp>
      <p:sp>
        <p:nvSpPr>
          <p:cNvPr id="2" name="Joon">
            <a:extLst xmlns:a="http://schemas.openxmlformats.org/drawingml/2006/main">
              <a:ext uri="{FF2B5EF4-FFF2-40B4-BE49-F238E27FC236}">
                <a16:creationId xmlns:a16="http://schemas.microsoft.com/office/drawing/2014/main" id="{C03B660B-ED69-424C-8B7B-56CEAF97A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28750"/>
            <a:ext cx="10972800" cy="9525"/>
          </a:xfrm>
          <a:custGeom xmlns:a="http://schemas.openxmlformats.org/drawingml/2006/main">
            <a:pathLst>
              <a:path w="10972800" h="9525">
                <a:moveTo>
                  <a:pt x="0" y="0"/>
                </a:moveTo>
                <a:lnTo>
                  <a:pt x="109728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9525">
            <a:solidFill>
              <a:srgbClr val="DCE3E7"/>
            </a:solidFill>
            <a:prstDash val="solid"/>
          </a:ln>
        </p:spPr>
      </p:sp>
      <p:sp>
        <p:nvSpPr>
          <p:cNvPr id="3" name="Tekst">
            <a:extLst xmlns:a="http://schemas.openxmlformats.org/drawingml/2006/main">
              <a:ext uri="{FF2B5EF4-FFF2-40B4-BE49-F238E27FC236}">
                <a16:creationId xmlns:a16="http://schemas.microsoft.com/office/drawing/2014/main" id="{1C6F34E3-9C7A-420A-8C80-972D6DEE1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19850"/>
            <a:ext cx="9239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mapik.ee · 13.10.2026 · Tööversioon. Ei ole aineõpetaja poolt üle kontrollitud.</a:t>
            </a:r>
          </a:p>
        </p:txBody>
      </p:sp>
      <p:sp>
        <p:nvSpPr>
          <p:cNvPr id="4" name="Tekst">
            <a:extLst xmlns:a="http://schemas.openxmlformats.org/drawingml/2006/main">
              <a:ext uri="{FF2B5EF4-FFF2-40B4-BE49-F238E27FC236}">
                <a16:creationId xmlns:a16="http://schemas.microsoft.com/office/drawing/2014/main" id="{AA21054D-A99B-45EC-A7A7-4FDC0D945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25200" y="6419850"/>
            <a:ext cx="457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1350" b="0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5717B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5" name="Tekst">
            <a:extLst xmlns:a="http://schemas.openxmlformats.org/drawingml/2006/main">
              <a:ext uri="{FF2B5EF4-FFF2-40B4-BE49-F238E27FC236}">
                <a16:creationId xmlns:a16="http://schemas.microsoft.com/office/drawing/2014/main" id="{5D9E9DC4-DEF8-42B3-8BF7-1BDC1306A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Joonista lugu tehtega 2 · 5.</a:t>
            </a:r>
          </a:p>
        </p:txBody>
      </p:sp>
      <p:sp>
        <p:nvSpPr>
          <p:cNvPr id="6" name="Tekst">
            <a:extLst xmlns:a="http://schemas.openxmlformats.org/drawingml/2006/main">
              <a:ext uri="{FF2B5EF4-FFF2-40B4-BE49-F238E27FC236}">
                <a16:creationId xmlns:a16="http://schemas.microsoft.com/office/drawing/2014/main" id="{3C64A42B-36D9-4434-85A4-D9F83B1EA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956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/>
          <a:lstStyle xmlns:a="http://schemas.openxmlformats.org/drawingml/2006/main">
            <a:def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defPPr>
          </a:lstStyle>
          <a:p xmlns:a="http://schemas.openxmlformats.org/drawingml/2006/main">
            <a:pPr>
              <a:defRPr sz="3300" b="0">
                <a:solidFill>
                  <a:srgbClr val="202830"/>
                </a:solidFill>
                <a:latin typeface="Arial"/>
                <a:ea typeface="Arial"/>
                <a:cs typeface="Arial"/>
              </a:defRPr>
            </a:pPr>
            <a:r>
              <a:rPr sz="3300" b="0">
                <a:solidFill>
                  <a:srgbClr val="202830"/>
                </a:solidFill>
                <a:latin typeface="Arial"/>
                <a:ea typeface="Arial"/>
                <a:cs typeface="Arial"/>
              </a:rPr>
              <a:t>Kuidas jagaksid 10 kaheks?</a:t>
            </a:r>
          </a:p>
        </p:txBody>
      </p:sp>
    </p:spTree>
    <p:extLst>
      <p:ext uri="{BB962C8B-B14F-4D97-AF65-F5344CB8AC3E}">
        <p14:creationId xmlns:p14="http://schemas.microsoft.com/office/powerpoint/2010/main" val="1967926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2026-10-13T21:05:33.1630000Z</dcterms:created>
  <dcterms:modified xsi:type="dcterms:W3CDTF">2026-10-13T21:05:33.1630000Z</dcterms:modified>
</coreProperties>
</file>