
<file path=[Content_Types].xml><?xml version="1.0" encoding="utf-8"?>
<Types xmlns="http://schemas.openxmlformats.org/package/2006/content-types">
  <Default Extension="xml" ContentType="application/vnd.openxmlformats-package.core-properties+xml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4d78807237824403" /><Relationship Type="http://schemas.openxmlformats.org/officeDocument/2006/relationships/extended-properties" Target="/docProps/app.xml" Id="Ra3d948e1c2094aa4" /><Relationship Type="http://schemas.openxmlformats.org/officeDocument/2006/relationships/officeDocument" Target="/ppt/presentation.xml" Id="Rea3d29cda31e4e32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4d4cfbbb489e470b"/>
  </p:sldMasterIdLst>
  <p:notesMasterIdLst>
    <p:notesMasterId xmlns:r="http://schemas.openxmlformats.org/officeDocument/2006/relationships" r:id="R4cb2463a5df54b5c"/>
  </p:notesMasterIdLst>
  <p:sldIdLst>
    <p:sldId xmlns:r="http://schemas.openxmlformats.org/officeDocument/2006/relationships" id="256" r:id="Rdaebc676f0c44236"/>
    <p:sldId xmlns:r="http://schemas.openxmlformats.org/officeDocument/2006/relationships" id="257" r:id="R2a3130d4d19c4e25"/>
    <p:sldId xmlns:r="http://schemas.openxmlformats.org/officeDocument/2006/relationships" id="258" r:id="R2e3561dbf34448d2"/>
    <p:sldId xmlns:r="http://schemas.openxmlformats.org/officeDocument/2006/relationships" id="259" r:id="R8969d765887844e0"/>
    <p:sldId xmlns:r="http://schemas.openxmlformats.org/officeDocument/2006/relationships" id="260" r:id="R50c1621c27a64349"/>
    <p:sldId xmlns:r="http://schemas.openxmlformats.org/officeDocument/2006/relationships" id="261" r:id="Rf609c136f5d64a77"/>
    <p:sldId xmlns:r="http://schemas.openxmlformats.org/officeDocument/2006/relationships" id="262" r:id="R684f829f13824676"/>
    <p:sldId xmlns:r="http://schemas.openxmlformats.org/officeDocument/2006/relationships" id="263" r:id="Ra5931dead47d4177"/>
    <p:sldId xmlns:r="http://schemas.openxmlformats.org/officeDocument/2006/relationships" id="264" r:id="Re008dfc0cbfc47fa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fb4a9ea6024847f2" /><Relationship Type="http://schemas.openxmlformats.org/officeDocument/2006/relationships/slideMaster" Target="/ppt/slideMasters/slideMaster1.xml" Id="R4d4cfbbb489e470b" /><Relationship Type="http://schemas.openxmlformats.org/officeDocument/2006/relationships/notesMaster" Target="/ppt/notesMasters/notesMaster1.xml" Id="R4cb2463a5df54b5c" /><Relationship Type="http://schemas.openxmlformats.org/officeDocument/2006/relationships/presProps" Target="/ppt/presProps.xml" Id="Rb28a5a85943047e0" /><Relationship Type="http://schemas.openxmlformats.org/officeDocument/2006/relationships/tableStyles" Target="/ppt/tableStyles.xml" Id="R4d4820b8d66a421e" /><Relationship Type="http://schemas.openxmlformats.org/officeDocument/2006/relationships/slide" Target="/ppt/slides/slide1.xml" Id="Rdaebc676f0c44236" /><Relationship Type="http://schemas.openxmlformats.org/officeDocument/2006/relationships/slide" Target="/ppt/slides/slide2.xml" Id="R2a3130d4d19c4e25" /><Relationship Type="http://schemas.openxmlformats.org/officeDocument/2006/relationships/slide" Target="/ppt/slides/slide3.xml" Id="R2e3561dbf34448d2" /><Relationship Type="http://schemas.openxmlformats.org/officeDocument/2006/relationships/slide" Target="/ppt/slides/slide4.xml" Id="R8969d765887844e0" /><Relationship Type="http://schemas.openxmlformats.org/officeDocument/2006/relationships/slide" Target="/ppt/slides/slide5.xml" Id="R50c1621c27a64349" /><Relationship Type="http://schemas.openxmlformats.org/officeDocument/2006/relationships/slide" Target="/ppt/slides/slide6.xml" Id="Rf609c136f5d64a77" /><Relationship Type="http://schemas.openxmlformats.org/officeDocument/2006/relationships/slide" Target="/ppt/slides/slide7.xml" Id="R684f829f13824676" /><Relationship Type="http://schemas.openxmlformats.org/officeDocument/2006/relationships/slide" Target="/ppt/slides/slide8.xml" Id="Ra5931dead47d4177" /><Relationship Type="http://schemas.openxmlformats.org/officeDocument/2006/relationships/slide" Target="/ppt/slides/slide9.xml" Id="Re008dfc0cbfc47fa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709f8666195a47d1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e269c60a280441d2" /><Relationship Type="http://schemas.openxmlformats.org/officeDocument/2006/relationships/notesMaster" Target="/ppt/notesMasters/notesMaster1.xml" Id="Ra3d8e8cb85764984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772df8bab3a548d3" /><Relationship Type="http://schemas.openxmlformats.org/officeDocument/2006/relationships/notesMaster" Target="/ppt/notesMasters/notesMaster1.xml" Id="R7b31006dc04449a4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951111c8403e4d73" /><Relationship Type="http://schemas.openxmlformats.org/officeDocument/2006/relationships/notesMaster" Target="/ppt/notesMasters/notesMaster1.xml" Id="R0fd07b7a3f7144e2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cdbc17f85afd4fde" /><Relationship Type="http://schemas.openxmlformats.org/officeDocument/2006/relationships/notesMaster" Target="/ppt/notesMasters/notesMaster1.xml" Id="R4ca2304933694fe3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0abbae633b8a4e00" /><Relationship Type="http://schemas.openxmlformats.org/officeDocument/2006/relationships/notesMaster" Target="/ppt/notesMasters/notesMaster1.xml" Id="Re95c4863257845c1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0c776e09fff64f67" /><Relationship Type="http://schemas.openxmlformats.org/officeDocument/2006/relationships/notesMaster" Target="/ppt/notesMasters/notesMaster1.xml" Id="R060f0e8d65b745bd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b84e7980d13844ac" /><Relationship Type="http://schemas.openxmlformats.org/officeDocument/2006/relationships/notesMaster" Target="/ppt/notesMasters/notesMaster1.xml" Id="R5134345ed2dd4043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c044aa450b2e4f0c" /><Relationship Type="http://schemas.openxmlformats.org/officeDocument/2006/relationships/notesMaster" Target="/ppt/notesMasters/notesMaster1.xml" Id="R7c853fad5a2047ff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679059f6f8ea4dcb" /><Relationship Type="http://schemas.openxmlformats.org/officeDocument/2006/relationships/notesMaster" Target="/ppt/notesMasters/notesMaster1.xml" Id="R7add1c08590946ee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Kõik neli külge tarastatakse. Aia paksust ja väravaava ei arvestata. Külgede pikkused on positiivsed.</a:t>
            </a:r>
          </a:p>
          <a:p xmlns:a="http://schemas.openxmlformats.org/drawingml/2006/main">
            <a:r>
              <a:t>Õpieesmärk: Seon mudeli, tuletise märgi ja suurima väärtuse leidmise.</a:t>
            </a:r>
          </a:p>
          <a:p xmlns:a="http://schemas.openxmlformats.org/drawingml/2006/main">
            <a:r>
              <a:t>Ulatus: Ristküliku pindala kindla ümbermõõdu korral. Ei tuleta tuletise definitsiooni ega kata kõiki optimeerimisülesandeid.</a:t>
            </a:r>
          </a:p>
          <a:p xmlns:a="http://schemas.openxmlformats.org/drawingml/2006/main">
            <a:r>
              <a:t>12. klass.</a:t>
            </a:r>
          </a:p>
          <a:p xmlns:a="http://schemas.openxmlformats.org/drawingml/2006/main">
            <a:r>
              <a:t>modules/90-analuus/90.30-tuletise-rakendused.md</a:t>
            </a:r>
          </a:p>
          <a:p xmlns:a="http://schemas.openxmlformats.org/drawingml/2006/main">
            <a:r>
              <a:t>SHA-256: 54fe4e274391bd252014abe0736bd88c053fe53d16634777dc19016a221fa506</a:t>
            </a:r>
          </a:p>
          <a:p xmlns:a="http://schemas.openxmlformats.org/drawingml/2006/main">
            <a:r>
              <a:t>modules/90-analuus/90.25-tuletise-arvutusreeglid.md</a:t>
            </a:r>
          </a:p>
          <a:p xmlns:a="http://schemas.openxmlformats.org/drawingml/2006/main">
            <a:r>
              <a:t>SHA-256: 04511ee607277cc72e1ceb9d043be1c5a02d020a002012f3a22910699a5cd077</a:t>
            </a:r>
          </a:p>
          <a:p xmlns:a="http://schemas.openxmlformats.org/drawingml/2006/main">
            <a:r>
              <a:t>AI-ga koostatud klassitaseme lühitunnid. Aineõpetaja heakskiit ja tunnikatsetus puuduvad.</a:t>
            </a:r>
          </a:p>
          <a:p xmlns:a="http://schemas.openxmlformats.org/drawingml/2006/main">
            <a:r>
              <a:t>CC BY-SA 4.0. https://mapik.ee/litsents/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Kahest näitest ei piisa kõigi ristkülikute kohta järeldamiseks. Järgmised slaidid põhjendavad üldise tulemuse selle mudeli piires.</a:t>
            </a:r>
          </a:p>
          <a:p xmlns:a="http://schemas.openxmlformats.org/drawingml/2006/main">
            <a:r>
              <a:t>Vastus: Pindalad 16 m² ja 25 m²; neist kahest suurem ruudul.</a:t>
            </a:r>
          </a:p>
          <a:p xmlns:a="http://schemas.openxmlformats.org/drawingml/2006/main">
            <a:r>
              <a:t>Õpieesmärk: Seon mudeli, tuletise märgi ja suurima väärtuse leidmise.</a:t>
            </a:r>
          </a:p>
          <a:p xmlns:a="http://schemas.openxmlformats.org/drawingml/2006/main">
            <a:r>
              <a:t>Ulatus: Ristküliku pindala kindla ümbermõõdu korral. Ei tuleta tuletise definitsiooni ega kata kõiki optimeerimisülesandeid.</a:t>
            </a:r>
          </a:p>
          <a:p xmlns:a="http://schemas.openxmlformats.org/drawingml/2006/main">
            <a:r>
              <a:t>12. klass.</a:t>
            </a:r>
          </a:p>
          <a:p xmlns:a="http://schemas.openxmlformats.org/drawingml/2006/main">
            <a:r>
              <a:t>modules/90-analuus/90.30-tuletise-rakendused.md</a:t>
            </a:r>
          </a:p>
          <a:p xmlns:a="http://schemas.openxmlformats.org/drawingml/2006/main">
            <a:r>
              <a:t>SHA-256: 54fe4e274391bd252014abe0736bd88c053fe53d16634777dc19016a221fa506</a:t>
            </a:r>
          </a:p>
          <a:p xmlns:a="http://schemas.openxmlformats.org/drawingml/2006/main">
            <a:r>
              <a:t>modules/90-analuus/90.25-tuletise-arvutusreeglid.md</a:t>
            </a:r>
          </a:p>
          <a:p xmlns:a="http://schemas.openxmlformats.org/drawingml/2006/main">
            <a:r>
              <a:t>SHA-256: 04511ee607277cc72e1ceb9d043be1c5a02d020a002012f3a22910699a5cd077</a:t>
            </a:r>
          </a:p>
          <a:p xmlns:a="http://schemas.openxmlformats.org/drawingml/2006/main">
            <a:r>
              <a:t>AI-ga koostatud klassitaseme lühitunnid. Aineõpetaja heakskiit ja tunnikatsetus puuduvad.</a:t>
            </a:r>
          </a:p>
          <a:p xmlns:a="http://schemas.openxmlformats.org/drawingml/2006/main">
            <a:r>
              <a:t>CC BY-SA 4.0. https://mapik.ee/litsents/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2x + 2y = 20, seega y = 10 − x. Graafik on skalaarse funktsiooni kujutis, mitte peenra piirjoon. x meetrites, A ruutmeetrites. Otspunktid on välistatud.</a:t>
            </a:r>
          </a:p>
          <a:p xmlns:a="http://schemas.openxmlformats.org/drawingml/2006/main">
            <a:r>
              <a:t>Õpieesmärk: Seon mudeli, tuletise märgi ja suurima väärtuse leidmise.</a:t>
            </a:r>
          </a:p>
          <a:p xmlns:a="http://schemas.openxmlformats.org/drawingml/2006/main">
            <a:r>
              <a:t>Ulatus: Ristküliku pindala kindla ümbermõõdu korral. Ei tuleta tuletise definitsiooni ega kata kõiki optimeerimisülesandeid.</a:t>
            </a:r>
          </a:p>
          <a:p xmlns:a="http://schemas.openxmlformats.org/drawingml/2006/main">
            <a:r>
              <a:t>12. klass.</a:t>
            </a:r>
          </a:p>
          <a:p xmlns:a="http://schemas.openxmlformats.org/drawingml/2006/main">
            <a:r>
              <a:t>modules/90-analuus/90.30-tuletise-rakendused.md</a:t>
            </a:r>
          </a:p>
          <a:p xmlns:a="http://schemas.openxmlformats.org/drawingml/2006/main">
            <a:r>
              <a:t>SHA-256: 54fe4e274391bd252014abe0736bd88c053fe53d16634777dc19016a221fa506</a:t>
            </a:r>
          </a:p>
          <a:p xmlns:a="http://schemas.openxmlformats.org/drawingml/2006/main">
            <a:r>
              <a:t>modules/90-analuus/90.25-tuletise-arvutusreeglid.md</a:t>
            </a:r>
          </a:p>
          <a:p xmlns:a="http://schemas.openxmlformats.org/drawingml/2006/main">
            <a:r>
              <a:t>SHA-256: 04511ee607277cc72e1ceb9d043be1c5a02d020a002012f3a22910699a5cd077</a:t>
            </a:r>
          </a:p>
          <a:p xmlns:a="http://schemas.openxmlformats.org/drawingml/2006/main">
            <a:r>
              <a:t>AI-ga koostatud klassitaseme lühitunnid. Aineõpetaja heakskiit ja tunnikatsetus puuduvad.</a:t>
            </a:r>
          </a:p>
          <a:p xmlns:a="http://schemas.openxmlformats.org/drawingml/2006/main">
            <a:r>
              <a:t>CC BY-SA 4.0. https://mapik.ee/litsents/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Tuletis null tähendab ekstreemumi kandidaati. Märkide kontroll annab antud mudelis maksimumi, mitte ainult arvu 5.</a:t>
            </a:r>
          </a:p>
          <a:p xmlns:a="http://schemas.openxmlformats.org/drawingml/2006/main">
            <a:r>
              <a:t>Õpieesmärk: Seon mudeli, tuletise märgi ja suurima väärtuse leidmise.</a:t>
            </a:r>
          </a:p>
          <a:p xmlns:a="http://schemas.openxmlformats.org/drawingml/2006/main">
            <a:r>
              <a:t>Ulatus: Ristküliku pindala kindla ümbermõõdu korral. Ei tuleta tuletise definitsiooni ega kata kõiki optimeerimisülesandeid.</a:t>
            </a:r>
          </a:p>
          <a:p xmlns:a="http://schemas.openxmlformats.org/drawingml/2006/main">
            <a:r>
              <a:t>12. klass.</a:t>
            </a:r>
          </a:p>
          <a:p xmlns:a="http://schemas.openxmlformats.org/drawingml/2006/main">
            <a:r>
              <a:t>modules/90-analuus/90.30-tuletise-rakendused.md</a:t>
            </a:r>
          </a:p>
          <a:p xmlns:a="http://schemas.openxmlformats.org/drawingml/2006/main">
            <a:r>
              <a:t>SHA-256: 54fe4e274391bd252014abe0736bd88c053fe53d16634777dc19016a221fa506</a:t>
            </a:r>
          </a:p>
          <a:p xmlns:a="http://schemas.openxmlformats.org/drawingml/2006/main">
            <a:r>
              <a:t>modules/90-analuus/90.25-tuletise-arvutusreeglid.md</a:t>
            </a:r>
          </a:p>
          <a:p xmlns:a="http://schemas.openxmlformats.org/drawingml/2006/main">
            <a:r>
              <a:t>SHA-256: 04511ee607277cc72e1ceb9d043be1c5a02d020a002012f3a22910699a5cd077</a:t>
            </a:r>
          </a:p>
          <a:p xmlns:a="http://schemas.openxmlformats.org/drawingml/2006/main">
            <a:r>
              <a:t>AI-ga koostatud klassitaseme lühitunnid. Aineõpetaja heakskiit ja tunnikatsetus puuduvad.</a:t>
            </a:r>
          </a:p>
          <a:p xmlns:a="http://schemas.openxmlformats.org/drawingml/2006/main">
            <a:r>
              <a:t>CC BY-SA 4.0. https://mapik.ee/litsents/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Üksikud proovimärgid ei tõesta üksi tervete vahemike käitumist. Kasuta valemit −2x + 10.</a:t>
            </a:r>
          </a:p>
          <a:p xmlns:a="http://schemas.openxmlformats.org/drawingml/2006/main">
            <a:r>
              <a:t>Vastus: 6, −6 ja 25 m²; enne 5 kasvab, pärast 5 kahaneb.</a:t>
            </a:r>
          </a:p>
          <a:p xmlns:a="http://schemas.openxmlformats.org/drawingml/2006/main">
            <a:r>
              <a:t>Õpieesmärk: Seon mudeli, tuletise märgi ja suurima väärtuse leidmise.</a:t>
            </a:r>
          </a:p>
          <a:p xmlns:a="http://schemas.openxmlformats.org/drawingml/2006/main">
            <a:r>
              <a:t>Ulatus: Ristküliku pindala kindla ümbermõõdu korral. Ei tuleta tuletise definitsiooni ega kata kõiki optimeerimisülesandeid.</a:t>
            </a:r>
          </a:p>
          <a:p xmlns:a="http://schemas.openxmlformats.org/drawingml/2006/main">
            <a:r>
              <a:t>12. klass.</a:t>
            </a:r>
          </a:p>
          <a:p xmlns:a="http://schemas.openxmlformats.org/drawingml/2006/main">
            <a:r>
              <a:t>modules/90-analuus/90.30-tuletise-rakendused.md</a:t>
            </a:r>
          </a:p>
          <a:p xmlns:a="http://schemas.openxmlformats.org/drawingml/2006/main">
            <a:r>
              <a:t>SHA-256: 54fe4e274391bd252014abe0736bd88c053fe53d16634777dc19016a221fa506</a:t>
            </a:r>
          </a:p>
          <a:p xmlns:a="http://schemas.openxmlformats.org/drawingml/2006/main">
            <a:r>
              <a:t>modules/90-analuus/90.25-tuletise-arvutusreeglid.md</a:t>
            </a:r>
          </a:p>
          <a:p xmlns:a="http://schemas.openxmlformats.org/drawingml/2006/main">
            <a:r>
              <a:t>SHA-256: 04511ee607277cc72e1ceb9d043be1c5a02d020a002012f3a22910699a5cd077</a:t>
            </a:r>
          </a:p>
          <a:p xmlns:a="http://schemas.openxmlformats.org/drawingml/2006/main">
            <a:r>
              <a:t>AI-ga koostatud klassitaseme lühitunnid. Aineõpetaja heakskiit ja tunnikatsetus puuduvad.</a:t>
            </a:r>
          </a:p>
          <a:p xmlns:a="http://schemas.openxmlformats.org/drawingml/2006/main">
            <a:r>
              <a:t>CC BY-SA 4.0. https://mapik.ee/litsents/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Märkide väited kehtivad mudeli piirkonnas 0 &lt; x &lt; 10. Funktsioon kasvab kuni 5-ni ja kahaneb seejärel, seega on maksimum globaalne sellel piirkonnal.</a:t>
            </a:r>
          </a:p>
          <a:p xmlns:a="http://schemas.openxmlformats.org/drawingml/2006/main">
            <a:r>
              <a:t>Õpieesmärk: Seon mudeli, tuletise märgi ja suurima väärtuse leidmise.</a:t>
            </a:r>
          </a:p>
          <a:p xmlns:a="http://schemas.openxmlformats.org/drawingml/2006/main">
            <a:r>
              <a:t>Ulatus: Ristküliku pindala kindla ümbermõõdu korral. Ei tuleta tuletise definitsiooni ega kata kõiki optimeerimisülesandeid.</a:t>
            </a:r>
          </a:p>
          <a:p xmlns:a="http://schemas.openxmlformats.org/drawingml/2006/main">
            <a:r>
              <a:t>12. klass.</a:t>
            </a:r>
          </a:p>
          <a:p xmlns:a="http://schemas.openxmlformats.org/drawingml/2006/main">
            <a:r>
              <a:t>modules/90-analuus/90.30-tuletise-rakendused.md</a:t>
            </a:r>
          </a:p>
          <a:p xmlns:a="http://schemas.openxmlformats.org/drawingml/2006/main">
            <a:r>
              <a:t>SHA-256: 54fe4e274391bd252014abe0736bd88c053fe53d16634777dc19016a221fa506</a:t>
            </a:r>
          </a:p>
          <a:p xmlns:a="http://schemas.openxmlformats.org/drawingml/2006/main">
            <a:r>
              <a:t>modules/90-analuus/90.25-tuletise-arvutusreeglid.md</a:t>
            </a:r>
          </a:p>
          <a:p xmlns:a="http://schemas.openxmlformats.org/drawingml/2006/main">
            <a:r>
              <a:t>SHA-256: 04511ee607277cc72e1ceb9d043be1c5a02d020a002012f3a22910699a5cd077</a:t>
            </a:r>
          </a:p>
          <a:p xmlns:a="http://schemas.openxmlformats.org/drawingml/2006/main">
            <a:r>
              <a:t>AI-ga koostatud klassitaseme lühitunnid. Aineõpetaja heakskiit ja tunnikatsetus puuduvad.</a:t>
            </a:r>
          </a:p>
          <a:p xmlns:a="http://schemas.openxmlformats.org/drawingml/2006/main">
            <a:r>
              <a:t>CC BY-SA 4.0. https://mapik.ee/litsents/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x³ kasvab üle nulli edasi. Horisontaalne puutuja ei taga ekstreemumit.</a:t>
            </a:r>
          </a:p>
          <a:p xmlns:a="http://schemas.openxmlformats.org/drawingml/2006/main">
            <a:r>
              <a:t>Vastus: Ei kumbagi. f′(x) = 3x² ei muuda seal märki.</a:t>
            </a:r>
          </a:p>
          <a:p xmlns:a="http://schemas.openxmlformats.org/drawingml/2006/main">
            <a:r>
              <a:t>Õpieesmärk: Seon mudeli, tuletise märgi ja suurima väärtuse leidmise.</a:t>
            </a:r>
          </a:p>
          <a:p xmlns:a="http://schemas.openxmlformats.org/drawingml/2006/main">
            <a:r>
              <a:t>Ulatus: Ristküliku pindala kindla ümbermõõdu korral. Ei tuleta tuletise definitsiooni ega kata kõiki optimeerimisülesandeid.</a:t>
            </a:r>
          </a:p>
          <a:p xmlns:a="http://schemas.openxmlformats.org/drawingml/2006/main">
            <a:r>
              <a:t>12. klass.</a:t>
            </a:r>
          </a:p>
          <a:p xmlns:a="http://schemas.openxmlformats.org/drawingml/2006/main">
            <a:r>
              <a:t>modules/90-analuus/90.30-tuletise-rakendused.md</a:t>
            </a:r>
          </a:p>
          <a:p xmlns:a="http://schemas.openxmlformats.org/drawingml/2006/main">
            <a:r>
              <a:t>SHA-256: 54fe4e274391bd252014abe0736bd88c053fe53d16634777dc19016a221fa506</a:t>
            </a:r>
          </a:p>
          <a:p xmlns:a="http://schemas.openxmlformats.org/drawingml/2006/main">
            <a:r>
              <a:t>modules/90-analuus/90.25-tuletise-arvutusreeglid.md</a:t>
            </a:r>
          </a:p>
          <a:p xmlns:a="http://schemas.openxmlformats.org/drawingml/2006/main">
            <a:r>
              <a:t>SHA-256: 04511ee607277cc72e1ceb9d043be1c5a02d020a002012f3a22910699a5cd077</a:t>
            </a:r>
          </a:p>
          <a:p xmlns:a="http://schemas.openxmlformats.org/drawingml/2006/main">
            <a:r>
              <a:t>AI-ga koostatud klassitaseme lühitunnid. Aineõpetaja heakskiit ja tunnikatsetus puuduvad.</a:t>
            </a:r>
          </a:p>
          <a:p xmlns:a="http://schemas.openxmlformats.org/drawingml/2006/main">
            <a:r>
              <a:t>CC BY-SA 4.0. https://mapik.ee/litsents/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Üldiselt kontrolli ka määramispiirkonda kuuluvaid kohti, kus tuletist pole. Peenra mudeli avatud piirkonnas tuli tulemus tuletise märgist.</a:t>
            </a:r>
          </a:p>
          <a:p xmlns:a="http://schemas.openxmlformats.org/drawingml/2006/main">
            <a:r>
              <a:t>Õpieesmärk: Seon mudeli, tuletise märgi ja suurima väärtuse leidmise.</a:t>
            </a:r>
          </a:p>
          <a:p xmlns:a="http://schemas.openxmlformats.org/drawingml/2006/main">
            <a:r>
              <a:t>Ulatus: Ristküliku pindala kindla ümbermõõdu korral. Ei tuleta tuletise definitsiooni ega kata kõiki optimeerimisülesandeid.</a:t>
            </a:r>
          </a:p>
          <a:p xmlns:a="http://schemas.openxmlformats.org/drawingml/2006/main">
            <a:r>
              <a:t>12. klass.</a:t>
            </a:r>
          </a:p>
          <a:p xmlns:a="http://schemas.openxmlformats.org/drawingml/2006/main">
            <a:r>
              <a:t>modules/90-analuus/90.30-tuletise-rakendused.md</a:t>
            </a:r>
          </a:p>
          <a:p xmlns:a="http://schemas.openxmlformats.org/drawingml/2006/main">
            <a:r>
              <a:t>SHA-256: 54fe4e274391bd252014abe0736bd88c053fe53d16634777dc19016a221fa506</a:t>
            </a:r>
          </a:p>
          <a:p xmlns:a="http://schemas.openxmlformats.org/drawingml/2006/main">
            <a:r>
              <a:t>modules/90-analuus/90.25-tuletise-arvutusreeglid.md</a:t>
            </a:r>
          </a:p>
          <a:p xmlns:a="http://schemas.openxmlformats.org/drawingml/2006/main">
            <a:r>
              <a:t>SHA-256: 04511ee607277cc72e1ceb9d043be1c5a02d020a002012f3a22910699a5cd077</a:t>
            </a:r>
          </a:p>
          <a:p xmlns:a="http://schemas.openxmlformats.org/drawingml/2006/main">
            <a:r>
              <a:t>AI-ga koostatud klassitaseme lühitunnid. Aineõpetaja heakskiit ja tunnikatsetus puuduvad.</a:t>
            </a:r>
          </a:p>
          <a:p xmlns:a="http://schemas.openxmlformats.org/drawingml/2006/main">
            <a:r>
              <a:t>CC BY-SA 4.0. https://mapik.ee/litsents/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Väljakutse: x on kaks seinaga risti olevat külge. Kolmas tarastatav külg y = 20 − 2x. A′ = 20 − 4x, maksimum x = 5, y = 10. Ruut ei ole selles mudelis parim.</a:t>
            </a:r>
          </a:p>
          <a:p xmlns:a="http://schemas.openxmlformats.org/drawingml/2006/main">
            <a:r>
              <a:t>Vastus: 2x + y = 20, A = x(20 − 2x), 0 &lt; x &lt; 10. Maksimum x = 5, y = 10, A = 50 m².</a:t>
            </a:r>
          </a:p>
          <a:p xmlns:a="http://schemas.openxmlformats.org/drawingml/2006/main">
            <a:r>
              <a:t>Õpieesmärk: Seon mudeli, tuletise märgi ja suurima väärtuse leidmise.</a:t>
            </a:r>
          </a:p>
          <a:p xmlns:a="http://schemas.openxmlformats.org/drawingml/2006/main">
            <a:r>
              <a:t>Ulatus: Ristküliku pindala kindla ümbermõõdu korral. Ei tuleta tuletise definitsiooni ega kata kõiki optimeerimisülesandeid.</a:t>
            </a:r>
          </a:p>
          <a:p xmlns:a="http://schemas.openxmlformats.org/drawingml/2006/main">
            <a:r>
              <a:t>12. klass.</a:t>
            </a:r>
          </a:p>
          <a:p xmlns:a="http://schemas.openxmlformats.org/drawingml/2006/main">
            <a:r>
              <a:t>modules/90-analuus/90.30-tuletise-rakendused.md</a:t>
            </a:r>
          </a:p>
          <a:p xmlns:a="http://schemas.openxmlformats.org/drawingml/2006/main">
            <a:r>
              <a:t>SHA-256: 54fe4e274391bd252014abe0736bd88c053fe53d16634777dc19016a221fa506</a:t>
            </a:r>
          </a:p>
          <a:p xmlns:a="http://schemas.openxmlformats.org/drawingml/2006/main">
            <a:r>
              <a:t>modules/90-analuus/90.25-tuletise-arvutusreeglid.md</a:t>
            </a:r>
          </a:p>
          <a:p xmlns:a="http://schemas.openxmlformats.org/drawingml/2006/main">
            <a:r>
              <a:t>SHA-256: 04511ee607277cc72e1ceb9d043be1c5a02d020a002012f3a22910699a5cd077</a:t>
            </a:r>
          </a:p>
          <a:p xmlns:a="http://schemas.openxmlformats.org/drawingml/2006/main">
            <a:r>
              <a:t>AI-ga koostatud klassitaseme lühitunnid. Aineõpetaja heakskiit ja tunnikatsetus puuduvad.</a:t>
            </a:r>
          </a:p>
          <a:p xmlns:a="http://schemas.openxmlformats.org/drawingml/2006/main">
            <a:r>
              <a:t>CC BY-SA 4.0. https://mapik.ee/litsents/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b74e3a3935e24e09" /></Relationships>
</file>

<file path=ppt/slideLayouts/_rels/slideLayout2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41825a52e9e3483c" /></Relationships>
</file>

<file path=ppt/slideLayouts/_rels/slideLayout3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b1e6e6e58a584084" /></Relationships>
</file>

<file path=ppt/slideLayouts/_rels/slideLayout4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cf6a86b9e5dd45c3" /></Relationships>
</file>

<file path=ppt/slideLayouts/_rels/slideLayout5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fe64cfdadc184585" /></Relationships>
</file>

<file path=ppt/slideLayouts/_rels/slideLayout6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8b0e5d23ba9d4ccf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4B357CC1-9A1C-45E3-BBFB-19AFC3DB827D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1219200" y="2590800"/>
            <a:ext cx="975360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defPPr algn="ctr"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9pPr>
          </a:lstStyle>
          <a:p xmlns:a="http://schemas.openxmlformats.org/drawingml/2006/main"/>
        </p:txBody>
      </p:sp>
      <p:sp>
        <p:nvSpPr>
          <p:cNvPr id="2" name="Subtitle">
            <a:extLst xmlns:a="http://schemas.openxmlformats.org/drawingml/2006/main">
              <a:ext uri="{FF2B5EF4-FFF2-40B4-BE49-F238E27FC236}">
                <a16:creationId xmlns:a16="http://schemas.microsoft.com/office/drawing/2014/main" id="{9CFCE414-9738-4D58-84C7-B67B25E069BD}"/>
              </a:ext>
            </a:extLst>
          </p:cNvPr>
          <p:cNvSpPr>
            <a:spLocks xmlns:a="http://schemas.openxmlformats.org/drawingml/2006/main" noGrp="1"/>
          </p:cNvSpPr>
          <p:nvPr>
            <p:ph type="subTitle" idx="1"/>
          </p:nvPr>
        </p:nvSpPr>
        <p:spPr>
          <a:xfrm xmlns:a="http://schemas.openxmlformats.org/drawingml/2006/main">
            <a:off x="1828800" y="3771900"/>
            <a:ext cx="853440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defPPr algn="ctr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9pPr>
          </a:lstStyle>
          <a:p xmlns:a="http://schemas.openxmlformats.org/drawingml/2006/main"/>
        </p:txBody>
      </p:sp>
    </p:spTree>
  </p:cSld>
</p:sldLayout>
</file>

<file path=ppt/slideLayouts/slideLayout2.xml><?xml version="1.0" encoding="utf-8"?>
<p:sldLayout xmlns:p="http://schemas.openxmlformats.org/presentationml/2006/main">
  <p:cSld name="Section Header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ection title">
            <a:extLst xmlns:a="http://schemas.openxmlformats.org/drawingml/2006/main">
              <a:ext uri="{FF2B5EF4-FFF2-40B4-BE49-F238E27FC236}">
                <a16:creationId xmlns:a16="http://schemas.microsoft.com/office/drawing/2014/main" id="{D54B586C-89FA-463B-97FF-6E6F9A483B41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1219200" y="2857500"/>
            <a:ext cx="9753600" cy="1143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defPPr algn="ctr"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9pPr>
          </a:lstStyle>
          <a:p xmlns:a="http://schemas.openxmlformats.org/drawingml/2006/main"/>
        </p:txBody>
      </p:sp>
    </p:spTree>
  </p:cSld>
</p:sldLayout>
</file>

<file path=ppt/slideLayouts/slideLayout3.xml><?xml version="1.0" encoding="utf-8"?>
<p:sldLayout xmlns:p="http://schemas.openxmlformats.org/presentationml/2006/main">
  <p:cSld name="Title and Body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5246CBD2-935E-4BAC-9264-B7374114735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85800" y="533400"/>
            <a:ext cx="108204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9pPr>
          </a:lstStyle>
          <a:p xmlns:a="http://schemas.openxmlformats.org/drawingml/2006/main"/>
        </p:txBody>
      </p:sp>
      <p:sp>
        <p:nvSpPr>
          <p:cNvPr id="2" name="Body">
            <a:extLst xmlns:a="http://schemas.openxmlformats.org/drawingml/2006/main">
              <a:ext uri="{FF2B5EF4-FFF2-40B4-BE49-F238E27FC236}">
                <a16:creationId xmlns:a16="http://schemas.microsoft.com/office/drawing/2014/main" id="{F00A82CA-872E-47CD-91EA-627F53C99DA6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685800" y="1905000"/>
            <a:ext cx="108204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1pPr>
            <a:lvl2pPr marL="533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2pPr>
            <a:lvl3pPr marL="838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3pPr>
            <a:lvl4pPr marL="1143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4pPr>
            <a:lvl5pPr marL="14478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5pPr>
            <a:lvl6pPr marL="1752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6pPr>
            <a:lvl7pPr marL="2057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7pPr>
            <a:lvl8pPr marL="2362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8pPr>
            <a:lvl9pPr marL="2667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9pPr>
          </a:lstStyle>
          <a:p xmlns:a="http://schemas.openxmlformats.org/drawingml/2006/main"/>
        </p:txBody>
      </p:sp>
    </p:spTree>
  </p:cSld>
</p:sldLayout>
</file>

<file path=ppt/slideLayouts/slideLayout4.xml><?xml version="1.0" encoding="utf-8"?>
<p:sldLayout xmlns:p="http://schemas.openxmlformats.org/presentationml/2006/main">
  <p:cSld name="Title and Two Column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4" name="Title">
            <a:extLst xmlns:a="http://schemas.openxmlformats.org/drawingml/2006/main">
              <a:ext uri="{FF2B5EF4-FFF2-40B4-BE49-F238E27FC236}">
                <a16:creationId xmlns:a16="http://schemas.microsoft.com/office/drawing/2014/main" id="{38B29709-A5BC-496C-A49A-52566A4DEDFD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85800" y="533400"/>
            <a:ext cx="108204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9pPr>
          </a:lstStyle>
          <a:p xmlns:a="http://schemas.openxmlformats.org/drawingml/2006/main"/>
        </p:txBody>
      </p:sp>
      <p:sp>
        <p:nvSpPr>
          <p:cNvPr id="2" name="Left column">
            <a:extLst xmlns:a="http://schemas.openxmlformats.org/drawingml/2006/main">
              <a:ext uri="{FF2B5EF4-FFF2-40B4-BE49-F238E27FC236}">
                <a16:creationId xmlns:a16="http://schemas.microsoft.com/office/drawing/2014/main" id="{2AEF86D6-0C6F-46CC-B909-9A5DDD0D6EE8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685800" y="1905000"/>
            <a:ext cx="50292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1pPr>
            <a:lvl2pPr marL="533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2pPr>
            <a:lvl3pPr marL="838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3pPr>
            <a:lvl4pPr marL="1143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4pPr>
            <a:lvl5pPr marL="14478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5pPr>
            <a:lvl6pPr marL="1752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6pPr>
            <a:lvl7pPr marL="2057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7pPr>
            <a:lvl8pPr marL="2362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8pPr>
            <a:lvl9pPr marL="2667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9pPr>
          </a:lstStyle>
          <a:p xmlns:a="http://schemas.openxmlformats.org/drawingml/2006/main"/>
        </p:txBody>
      </p:sp>
      <p:sp>
        <p:nvSpPr>
          <p:cNvPr id="3" name="Right column">
            <a:extLst xmlns:a="http://schemas.openxmlformats.org/drawingml/2006/main">
              <a:ext uri="{FF2B5EF4-FFF2-40B4-BE49-F238E27FC236}">
                <a16:creationId xmlns:a16="http://schemas.microsoft.com/office/drawing/2014/main" id="{AFA6E6F3-6152-41A8-9799-F172A0D81347}"/>
              </a:ext>
            </a:extLst>
          </p:cNvPr>
          <p:cNvSpPr>
            <a:spLocks xmlns:a="http://schemas.openxmlformats.org/drawingml/2006/main" noGrp="1"/>
          </p:cNvSpPr>
          <p:nvPr>
            <p:ph type="body" idx="2"/>
          </p:nvPr>
        </p:nvSpPr>
        <p:spPr>
          <a:xfrm xmlns:a="http://schemas.openxmlformats.org/drawingml/2006/main">
            <a:off x="6477000" y="1905000"/>
            <a:ext cx="50292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1pPr>
            <a:lvl2pPr marL="533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2pPr>
            <a:lvl3pPr marL="838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3pPr>
            <a:lvl4pPr marL="1143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4pPr>
            <a:lvl5pPr marL="14478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5pPr>
            <a:lvl6pPr marL="1752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6pPr>
            <a:lvl7pPr marL="2057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7pPr>
            <a:lvl8pPr marL="2362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8pPr>
            <a:lvl9pPr marL="2667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9pPr>
          </a:lstStyle>
          <a:p xmlns:a="http://schemas.openxmlformats.org/drawingml/2006/main"/>
        </p:txBody>
      </p:sp>
    </p:spTree>
  </p:cSld>
</p:sldLayout>
</file>

<file path=ppt/slideLayouts/slideLayout5.xml><?xml version="1.0" encoding="utf-8"?>
<p:sldLayout xmlns:p="http://schemas.openxmlformats.org/presentationml/2006/main">
  <p:cSld name="Title and One Column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E9B62DF1-FD37-4DB8-969B-FA9199E1152E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85800" y="533400"/>
            <a:ext cx="108204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9pPr>
          </a:lstStyle>
          <a:p xmlns:a="http://schemas.openxmlformats.org/drawingml/2006/main"/>
        </p:txBody>
      </p:sp>
      <p:sp>
        <p:nvSpPr>
          <p:cNvPr id="2" name="Left column">
            <a:extLst xmlns:a="http://schemas.openxmlformats.org/drawingml/2006/main">
              <a:ext uri="{FF2B5EF4-FFF2-40B4-BE49-F238E27FC236}">
                <a16:creationId xmlns:a16="http://schemas.microsoft.com/office/drawing/2014/main" id="{3DC63E02-D60E-4FE2-A38F-465B7266F5F9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685800" y="1905000"/>
            <a:ext cx="50292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1pPr>
            <a:lvl2pPr marL="533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2pPr>
            <a:lvl3pPr marL="838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3pPr>
            <a:lvl4pPr marL="1143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4pPr>
            <a:lvl5pPr marL="14478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5pPr>
            <a:lvl6pPr marL="1752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6pPr>
            <a:lvl7pPr marL="2057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7pPr>
            <a:lvl8pPr marL="2362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8pPr>
            <a:lvl9pPr marL="2667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9pPr>
          </a:lstStyle>
          <a:p xmlns:a="http://schemas.openxmlformats.org/drawingml/2006/main"/>
        </p:txBody>
      </p:sp>
    </p:spTree>
  </p:cSld>
</p:sldLayout>
</file>

<file path=ppt/slideLayouts/slideLayout6.xml><?xml version="1.0" encoding="utf-8"?>
<p:sldLayout xmlns:p="http://schemas.openxmlformats.org/presentationml/2006/main" type="blank">
  <p:cSld name="Blank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73f8d97190954076" /><Relationship Type="http://schemas.openxmlformats.org/officeDocument/2006/relationships/slideLayout" Target="/ppt/slideLayouts/slideLayout1.xml" Id="Rec9870e795d741d9" /><Relationship Type="http://schemas.openxmlformats.org/officeDocument/2006/relationships/slideLayout" Target="/ppt/slideLayouts/slideLayout2.xml" Id="Rfc1d4cac131f469d" /><Relationship Type="http://schemas.openxmlformats.org/officeDocument/2006/relationships/slideLayout" Target="/ppt/slideLayouts/slideLayout3.xml" Id="Ref06fbe2cab3429a" /><Relationship Type="http://schemas.openxmlformats.org/officeDocument/2006/relationships/slideLayout" Target="/ppt/slideLayouts/slideLayout4.xml" Id="R2add853010a24a6b" /><Relationship Type="http://schemas.openxmlformats.org/officeDocument/2006/relationships/slideLayout" Target="/ppt/slideLayouts/slideLayout5.xml" Id="R85a8c76c3a784303" /><Relationship Type="http://schemas.openxmlformats.org/officeDocument/2006/relationships/slideLayout" Target="/ppt/slideLayouts/slideLayout6.xml" Id="R7248a254ebb64297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ec9870e795d741d9"/>
    <p:sldLayoutId xmlns:r="http://schemas.openxmlformats.org/officeDocument/2006/relationships" id="2147483650" r:id="Rfc1d4cac131f469d"/>
    <p:sldLayoutId xmlns:r="http://schemas.openxmlformats.org/officeDocument/2006/relationships" id="2147483651" r:id="Ref06fbe2cab3429a"/>
    <p:sldLayoutId xmlns:r="http://schemas.openxmlformats.org/officeDocument/2006/relationships" id="2147483652" r:id="R2add853010a24a6b"/>
    <p:sldLayoutId xmlns:r="http://schemas.openxmlformats.org/officeDocument/2006/relationships" id="2147483653" r:id="R85a8c76c3a784303"/>
    <p:sldLayoutId xmlns:r="http://schemas.openxmlformats.org/officeDocument/2006/relationships" id="2147483654" r:id="R7248a254ebb64297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253653c4d409432d" /><Relationship Type="http://schemas.openxmlformats.org/officeDocument/2006/relationships/notesSlide" Target="/ppt/notesSlides/notesSlide1.xml" Id="R309e1feb01154c01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256818b610844957" /><Relationship Type="http://schemas.openxmlformats.org/officeDocument/2006/relationships/notesSlide" Target="/ppt/notesSlides/notesSlide2.xml" Id="R436aab1c482846cf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6eb184f40edc403a" /><Relationship Type="http://schemas.openxmlformats.org/officeDocument/2006/relationships/notesSlide" Target="/ppt/notesSlides/notesSlide3.xml" Id="R4dbc4c1d752c4045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45a31b74985b4c11" /><Relationship Type="http://schemas.openxmlformats.org/officeDocument/2006/relationships/notesSlide" Target="/ppt/notesSlides/notesSlide4.xml" Id="Reb6b7d3797a54156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9164f4893b634c8b" /><Relationship Type="http://schemas.openxmlformats.org/officeDocument/2006/relationships/notesSlide" Target="/ppt/notesSlides/notesSlide5.xml" Id="R0b5434ff237c4a31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0ef4a59b39d845b5" /><Relationship Type="http://schemas.openxmlformats.org/officeDocument/2006/relationships/notesSlide" Target="/ppt/notesSlides/notesSlide6.xml" Id="R474ba66c60384b84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ccec2cb428e44892" /><Relationship Type="http://schemas.openxmlformats.org/officeDocument/2006/relationships/notesSlide" Target="/ppt/notesSlides/notesSlide7.xml" Id="R8bcf8e881e5e4664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e640ac737eb34a28" /><Relationship Type="http://schemas.openxmlformats.org/officeDocument/2006/relationships/notesSlide" Target="/ppt/notesSlides/notesSlide8.xml" Id="Ra62f3d79af9d43de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4ff7c64d12984beb" /><Relationship Type="http://schemas.openxmlformats.org/officeDocument/2006/relationships/notesSlide" Target="/ppt/notesSlides/notesSlide9.xml" Id="Rb6cbce4b73664eed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0" name="Tekst">
            <a:extLst xmlns:a="http://schemas.openxmlformats.org/drawingml/2006/main">
              <a:ext uri="{FF2B5EF4-FFF2-40B4-BE49-F238E27FC236}">
                <a16:creationId xmlns:a16="http://schemas.microsoft.com/office/drawing/2014/main" id="{3EE9C41F-4C79-4E56-9D58-0AB8964C3C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00050"/>
            <a:ext cx="10972800" cy="876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3450" b="1">
                <a:solidFill>
                  <a:srgbClr val="202830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3450" b="1">
                <a:solidFill>
                  <a:srgbClr val="202830"/>
                </a:solidFill>
                <a:latin typeface="Arial"/>
                <a:ea typeface="Arial"/>
                <a:cs typeface="Arial"/>
              </a:defRPr>
            </a:pPr>
            <a:r>
              <a:rPr sz="3450" b="1">
                <a:solidFill>
                  <a:srgbClr val="202830"/>
                </a:solidFill>
                <a:latin typeface="Arial"/>
                <a:ea typeface="Arial"/>
                <a:cs typeface="Arial"/>
              </a:rPr>
              <a:t>Millal on pindala suurim?</a:t>
            </a:r>
          </a:p>
        </p:txBody>
      </p:sp>
      <p:sp>
        <p:nvSpPr>
          <p:cNvPr id="2" name="Joon">
            <a:extLst xmlns:a="http://schemas.openxmlformats.org/drawingml/2006/main">
              <a:ext uri="{FF2B5EF4-FFF2-40B4-BE49-F238E27FC236}">
                <a16:creationId xmlns:a16="http://schemas.microsoft.com/office/drawing/2014/main" id="{15E02037-B79C-48A8-A224-A2DDDECA18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428750"/>
            <a:ext cx="10972800" cy="9525"/>
          </a:xfrm>
          <a:custGeom xmlns:a="http://schemas.openxmlformats.org/drawingml/2006/main">
            <a:pathLst>
              <a:path w="10972800" h="9525">
                <a:moveTo>
                  <a:pt x="0" y="0"/>
                </a:moveTo>
                <a:lnTo>
                  <a:pt x="10972800" y="0"/>
                </a:lnTo>
              </a:path>
            </a:pathLst>
          </a:custGeom>
          <a:noFill xmlns:a="http://schemas.openxmlformats.org/drawingml/2006/main"/>
          <a:ln xmlns:a="http://schemas.openxmlformats.org/drawingml/2006/main" w="9525">
            <a:solidFill>
              <a:srgbClr val="DCE3E7"/>
            </a:solidFill>
            <a:prstDash val="solid"/>
          </a:ln>
        </p:spPr>
      </p:sp>
      <p:sp>
        <p:nvSpPr>
          <p:cNvPr id="3" name="Tekst">
            <a:extLst xmlns:a="http://schemas.openxmlformats.org/drawingml/2006/main">
              <a:ext uri="{FF2B5EF4-FFF2-40B4-BE49-F238E27FC236}">
                <a16:creationId xmlns:a16="http://schemas.microsoft.com/office/drawing/2014/main" id="{2B5786D1-FB6C-4703-A68C-83DC906627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419850"/>
            <a:ext cx="9239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350" b="0">
                <a:solidFill>
                  <a:srgbClr val="65717B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1350" b="0">
                <a:solidFill>
                  <a:srgbClr val="65717B"/>
                </a:solidFill>
                <a:latin typeface="Arial"/>
                <a:ea typeface="Arial"/>
                <a:cs typeface="Arial"/>
              </a:defRPr>
            </a:pPr>
            <a:r>
              <a:rPr sz="1350" b="0">
                <a:solidFill>
                  <a:srgbClr val="65717B"/>
                </a:solidFill>
                <a:latin typeface="Arial"/>
                <a:ea typeface="Arial"/>
                <a:cs typeface="Arial"/>
              </a:rPr>
              <a:t>mapik.ee · 13.10.2026 · Tööversioon. Ei ole aineõpetaja poolt üle kontrollitud.</a:t>
            </a:r>
          </a:p>
        </p:txBody>
      </p:sp>
      <p:sp>
        <p:nvSpPr>
          <p:cNvPr id="4" name="Tekst">
            <a:extLst xmlns:a="http://schemas.openxmlformats.org/drawingml/2006/main">
              <a:ext uri="{FF2B5EF4-FFF2-40B4-BE49-F238E27FC236}">
                <a16:creationId xmlns:a16="http://schemas.microsoft.com/office/drawing/2014/main" id="{509A843A-A63A-41EB-89DD-6061D9B4C8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25200" y="6419850"/>
            <a:ext cx="457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350" b="0">
                <a:solidFill>
                  <a:srgbClr val="65717B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1350" b="0">
                <a:solidFill>
                  <a:srgbClr val="65717B"/>
                </a:solidFill>
                <a:latin typeface="Arial"/>
                <a:ea typeface="Arial"/>
                <a:cs typeface="Arial"/>
              </a:defRPr>
            </a:pPr>
            <a:r>
              <a:rPr sz="1350" b="0">
                <a:solidFill>
                  <a:srgbClr val="65717B"/>
                </a:solidFill>
                <a:latin typeface="Arial"/>
                <a:ea typeface="Arial"/>
                <a:cs typeface="Arial"/>
              </a:rPr>
              <a:t>1</a:t>
            </a:r>
          </a:p>
        </p:txBody>
      </p:sp>
      <p:sp>
        <p:nvSpPr>
          <p:cNvPr id="5" name="Tekst">
            <a:extLst xmlns:a="http://schemas.openxmlformats.org/drawingml/2006/main">
              <a:ext uri="{FF2B5EF4-FFF2-40B4-BE49-F238E27FC236}">
                <a16:creationId xmlns:a16="http://schemas.microsoft.com/office/drawing/2014/main" id="{8DEBF636-BD99-4B36-ADC1-9BFC402436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000250"/>
            <a:ext cx="5429250" cy="500063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2625" b="0">
                <a:solidFill>
                  <a:srgbClr val="202830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2625" b="0">
                <a:solidFill>
                  <a:srgbClr val="202830"/>
                </a:solidFill>
                <a:latin typeface="Arial"/>
                <a:ea typeface="Arial"/>
                <a:cs typeface="Arial"/>
              </a:defRPr>
            </a:pPr>
            <a:r>
              <a:rPr sz="2625" b="0">
                <a:solidFill>
                  <a:srgbClr val="202830"/>
                </a:solidFill>
                <a:latin typeface="Arial"/>
                <a:ea typeface="Arial"/>
                <a:cs typeface="Arial"/>
              </a:rPr>
              <a:t>20 m aeda. Ristkülikuline peenar.</a:t>
            </a:r>
          </a:p>
        </p:txBody>
      </p:sp>
      <p:sp>
        <p:nvSpPr>
          <p:cNvPr id="6" name="Ristkülik samas mõõtkavas">
            <a:extLst xmlns:a="http://schemas.openxmlformats.org/drawingml/2006/main">
              <a:ext uri="{FF2B5EF4-FFF2-40B4-BE49-F238E27FC236}">
                <a16:creationId xmlns:a16="http://schemas.microsoft.com/office/drawing/2014/main" id="{72CA8FD1-4DDD-4BE5-ACCC-F623FCE5EB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38950" y="2333625"/>
            <a:ext cx="416719" cy="16668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2F0EC"/>
          </a:solidFill>
          <a:ln xmlns:a="http://schemas.openxmlformats.org/drawingml/2006/main" w="19050">
            <a:solidFill>
              <a:srgbClr val="397A59"/>
            </a:solidFill>
          </a:ln>
        </p:spPr>
      </p:sp>
      <p:sp>
        <p:nvSpPr>
          <p:cNvPr id="7" name="Tekst">
            <a:extLst xmlns:a="http://schemas.openxmlformats.org/drawingml/2006/main">
              <a:ext uri="{FF2B5EF4-FFF2-40B4-BE49-F238E27FC236}">
                <a16:creationId xmlns:a16="http://schemas.microsoft.com/office/drawing/2014/main" id="{B9B2A5A7-8C97-4BC2-902A-ABA775B4AA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38950" y="4191000"/>
            <a:ext cx="2286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2100" b="1">
                <a:solidFill>
                  <a:srgbClr val="397A59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2100" b="1">
                <a:solidFill>
                  <a:srgbClr val="397A59"/>
                </a:solidFill>
                <a:latin typeface="Arial"/>
                <a:ea typeface="Arial"/>
                <a:cs typeface="Arial"/>
              </a:defRPr>
            </a:pPr>
            <a:r>
              <a:rPr sz="2100" b="1">
                <a:solidFill>
                  <a:srgbClr val="397A59"/>
                </a:solidFill>
                <a:latin typeface="Arial"/>
                <a:ea typeface="Arial"/>
                <a:cs typeface="Arial"/>
              </a:rPr>
              <a:t>2 m × 8 m</a:t>
            </a:r>
          </a:p>
        </p:txBody>
      </p:sp>
      <p:sp>
        <p:nvSpPr>
          <p:cNvPr id="8" name="Ristkülik samas mõõtkavas">
            <a:extLst xmlns:a="http://schemas.openxmlformats.org/drawingml/2006/main">
              <a:ext uri="{FF2B5EF4-FFF2-40B4-BE49-F238E27FC236}">
                <a16:creationId xmlns:a16="http://schemas.microsoft.com/office/drawing/2014/main" id="{A4312E8B-E86B-40A7-9E52-40F5FB40CC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20200" y="2333625"/>
            <a:ext cx="1041797" cy="1041797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2F0EC"/>
          </a:solidFill>
          <a:ln xmlns:a="http://schemas.openxmlformats.org/drawingml/2006/main" w="19050">
            <a:solidFill>
              <a:srgbClr val="397A59"/>
            </a:solidFill>
          </a:ln>
        </p:spPr>
      </p:sp>
      <p:sp>
        <p:nvSpPr>
          <p:cNvPr id="9" name="Tekst">
            <a:extLst xmlns:a="http://schemas.openxmlformats.org/drawingml/2006/main">
              <a:ext uri="{FF2B5EF4-FFF2-40B4-BE49-F238E27FC236}">
                <a16:creationId xmlns:a16="http://schemas.microsoft.com/office/drawing/2014/main" id="{DEA920DB-8578-47CC-B14E-93C5D1BA2E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20200" y="3565922"/>
            <a:ext cx="2286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2100" b="1">
                <a:solidFill>
                  <a:srgbClr val="397A59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2100" b="1">
                <a:solidFill>
                  <a:srgbClr val="397A59"/>
                </a:solidFill>
                <a:latin typeface="Arial"/>
                <a:ea typeface="Arial"/>
                <a:cs typeface="Arial"/>
              </a:defRPr>
            </a:pPr>
            <a:r>
              <a:rPr sz="2100" b="1">
                <a:solidFill>
                  <a:srgbClr val="397A59"/>
                </a:solidFill>
                <a:latin typeface="Arial"/>
                <a:ea typeface="Arial"/>
                <a:cs typeface="Arial"/>
              </a:rPr>
              <a:t>5 m × 5 m</a:t>
            </a:r>
          </a:p>
        </p:txBody>
      </p:sp>
    </p:spTree>
    <p:extLst>
      <p:ext uri="{BB962C8B-B14F-4D97-AF65-F5344CB8AC3E}">
        <p14:creationId xmlns:p14="http://schemas.microsoft.com/office/powerpoint/2010/main" val="1166394711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1" name="Tekst">
            <a:extLst xmlns:a="http://schemas.openxmlformats.org/drawingml/2006/main">
              <a:ext uri="{FF2B5EF4-FFF2-40B4-BE49-F238E27FC236}">
                <a16:creationId xmlns:a16="http://schemas.microsoft.com/office/drawing/2014/main" id="{CE565CF2-B5FB-4AA4-87B1-17C84E0931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00050"/>
            <a:ext cx="10972800" cy="876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3450" b="1">
                <a:solidFill>
                  <a:srgbClr val="202830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3450" b="1">
                <a:solidFill>
                  <a:srgbClr val="202830"/>
                </a:solidFill>
                <a:latin typeface="Arial"/>
                <a:ea typeface="Arial"/>
                <a:cs typeface="Arial"/>
              </a:defRPr>
            </a:pPr>
            <a:r>
              <a:rPr sz="3450" b="1">
                <a:solidFill>
                  <a:srgbClr val="202830"/>
                </a:solidFill>
                <a:latin typeface="Arial"/>
                <a:ea typeface="Arial"/>
                <a:cs typeface="Arial"/>
              </a:rPr>
              <a:t>Pikk ja kitsas või ruut?</a:t>
            </a:r>
          </a:p>
        </p:txBody>
      </p:sp>
      <p:sp>
        <p:nvSpPr>
          <p:cNvPr id="2" name="Joon">
            <a:extLst xmlns:a="http://schemas.openxmlformats.org/drawingml/2006/main">
              <a:ext uri="{FF2B5EF4-FFF2-40B4-BE49-F238E27FC236}">
                <a16:creationId xmlns:a16="http://schemas.microsoft.com/office/drawing/2014/main" id="{9A82DAE6-3DF7-4E73-9B27-5509F6616C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428750"/>
            <a:ext cx="10972800" cy="9525"/>
          </a:xfrm>
          <a:custGeom xmlns:a="http://schemas.openxmlformats.org/drawingml/2006/main">
            <a:pathLst>
              <a:path w="10972800" h="9525">
                <a:moveTo>
                  <a:pt x="0" y="0"/>
                </a:moveTo>
                <a:lnTo>
                  <a:pt x="10972800" y="0"/>
                </a:lnTo>
              </a:path>
            </a:pathLst>
          </a:custGeom>
          <a:noFill xmlns:a="http://schemas.openxmlformats.org/drawingml/2006/main"/>
          <a:ln xmlns:a="http://schemas.openxmlformats.org/drawingml/2006/main" w="9525">
            <a:solidFill>
              <a:srgbClr val="DCE3E7"/>
            </a:solidFill>
            <a:prstDash val="solid"/>
          </a:ln>
        </p:spPr>
      </p:sp>
      <p:sp>
        <p:nvSpPr>
          <p:cNvPr id="3" name="Tekst">
            <a:extLst xmlns:a="http://schemas.openxmlformats.org/drawingml/2006/main">
              <a:ext uri="{FF2B5EF4-FFF2-40B4-BE49-F238E27FC236}">
                <a16:creationId xmlns:a16="http://schemas.microsoft.com/office/drawing/2014/main" id="{B8628F60-2278-4C14-A684-75C0DEBBFB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419850"/>
            <a:ext cx="9239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350" b="0">
                <a:solidFill>
                  <a:srgbClr val="65717B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1350" b="0">
                <a:solidFill>
                  <a:srgbClr val="65717B"/>
                </a:solidFill>
                <a:latin typeface="Arial"/>
                <a:ea typeface="Arial"/>
                <a:cs typeface="Arial"/>
              </a:defRPr>
            </a:pPr>
            <a:r>
              <a:rPr sz="1350" b="0">
                <a:solidFill>
                  <a:srgbClr val="65717B"/>
                </a:solidFill>
                <a:latin typeface="Arial"/>
                <a:ea typeface="Arial"/>
                <a:cs typeface="Arial"/>
              </a:rPr>
              <a:t>mapik.ee · 13.10.2026 · Tööversioon. Ei ole aineõpetaja poolt üle kontrollitud.</a:t>
            </a:r>
          </a:p>
        </p:txBody>
      </p:sp>
      <p:sp>
        <p:nvSpPr>
          <p:cNvPr id="4" name="Tekst">
            <a:extLst xmlns:a="http://schemas.openxmlformats.org/drawingml/2006/main">
              <a:ext uri="{FF2B5EF4-FFF2-40B4-BE49-F238E27FC236}">
                <a16:creationId xmlns:a16="http://schemas.microsoft.com/office/drawing/2014/main" id="{B6847692-4F91-4DFE-9D2E-7D8259313A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25200" y="6419850"/>
            <a:ext cx="457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350" b="0">
                <a:solidFill>
                  <a:srgbClr val="65717B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1350" b="0">
                <a:solidFill>
                  <a:srgbClr val="65717B"/>
                </a:solidFill>
                <a:latin typeface="Arial"/>
                <a:ea typeface="Arial"/>
                <a:cs typeface="Arial"/>
              </a:defRPr>
            </a:pPr>
            <a:r>
              <a:rPr sz="1350" b="0">
                <a:solidFill>
                  <a:srgbClr val="65717B"/>
                </a:solidFill>
                <a:latin typeface="Arial"/>
                <a:ea typeface="Arial"/>
                <a:cs typeface="Arial"/>
              </a:rPr>
              <a:t>2</a:t>
            </a:r>
          </a:p>
        </p:txBody>
      </p:sp>
      <p:sp>
        <p:nvSpPr>
          <p:cNvPr id="5" name="Tekst">
            <a:extLst xmlns:a="http://schemas.openxmlformats.org/drawingml/2006/main">
              <a:ext uri="{FF2B5EF4-FFF2-40B4-BE49-F238E27FC236}">
                <a16:creationId xmlns:a16="http://schemas.microsoft.com/office/drawing/2014/main" id="{5815B1E2-EBE4-4E4F-8E57-20550B07CD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000250"/>
            <a:ext cx="5429250" cy="500063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2625" b="0">
                <a:solidFill>
                  <a:srgbClr val="202830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2625" b="0">
                <a:solidFill>
                  <a:srgbClr val="202830"/>
                </a:solidFill>
                <a:latin typeface="Arial"/>
                <a:ea typeface="Arial"/>
                <a:cs typeface="Arial"/>
              </a:defRPr>
            </a:pPr>
            <a:r>
              <a:rPr sz="2625" b="0">
                <a:solidFill>
                  <a:srgbClr val="202830"/>
                </a:solidFill>
                <a:latin typeface="Arial"/>
                <a:ea typeface="Arial"/>
                <a:cs typeface="Arial"/>
              </a:rPr>
              <a:t>2 m × 8 m või 5 m × 5 m?</a:t>
            </a:r>
          </a:p>
        </p:txBody>
      </p:sp>
      <p:sp>
        <p:nvSpPr>
          <p:cNvPr id="6" name="Tekst">
            <a:extLst xmlns:a="http://schemas.openxmlformats.org/drawingml/2006/main">
              <a:ext uri="{FF2B5EF4-FFF2-40B4-BE49-F238E27FC236}">
                <a16:creationId xmlns:a16="http://schemas.microsoft.com/office/drawing/2014/main" id="{6142F7C1-D696-4884-802D-156F0B3C49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767013"/>
            <a:ext cx="5429250" cy="500063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2625" b="0">
                <a:solidFill>
                  <a:srgbClr val="202830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2625" b="0">
                <a:solidFill>
                  <a:srgbClr val="202830"/>
                </a:solidFill>
                <a:latin typeface="Arial"/>
                <a:ea typeface="Arial"/>
                <a:cs typeface="Arial"/>
              </a:defRPr>
            </a:pPr>
            <a:r>
              <a:rPr sz="2625" b="0">
                <a:solidFill>
                  <a:srgbClr val="202830"/>
                </a:solidFill>
                <a:latin typeface="Arial"/>
                <a:ea typeface="Arial"/>
                <a:cs typeface="Arial"/>
              </a:rPr>
              <a:t>Mõlemal ümbermõõt 20 m.</a:t>
            </a:r>
          </a:p>
        </p:txBody>
      </p:sp>
      <p:sp>
        <p:nvSpPr>
          <p:cNvPr id="7" name="Ristkülik samas mõõtkavas">
            <a:extLst xmlns:a="http://schemas.openxmlformats.org/drawingml/2006/main">
              <a:ext uri="{FF2B5EF4-FFF2-40B4-BE49-F238E27FC236}">
                <a16:creationId xmlns:a16="http://schemas.microsoft.com/office/drawing/2014/main" id="{3A593EC4-6EC4-4ECE-90CC-E48836A7DB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38950" y="2333625"/>
            <a:ext cx="416719" cy="16668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2F0EC"/>
          </a:solidFill>
          <a:ln xmlns:a="http://schemas.openxmlformats.org/drawingml/2006/main" w="19050">
            <a:solidFill>
              <a:srgbClr val="397A59"/>
            </a:solidFill>
          </a:ln>
        </p:spPr>
      </p:sp>
      <p:sp>
        <p:nvSpPr>
          <p:cNvPr id="8" name="Tekst">
            <a:extLst xmlns:a="http://schemas.openxmlformats.org/drawingml/2006/main">
              <a:ext uri="{FF2B5EF4-FFF2-40B4-BE49-F238E27FC236}">
                <a16:creationId xmlns:a16="http://schemas.microsoft.com/office/drawing/2014/main" id="{FA775645-09DF-471D-8E91-E6A7EB02D1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38950" y="4191000"/>
            <a:ext cx="2286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2100" b="1">
                <a:solidFill>
                  <a:srgbClr val="397A59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2100" b="1">
                <a:solidFill>
                  <a:srgbClr val="397A59"/>
                </a:solidFill>
                <a:latin typeface="Arial"/>
                <a:ea typeface="Arial"/>
                <a:cs typeface="Arial"/>
              </a:defRPr>
            </a:pPr>
            <a:r>
              <a:rPr sz="2100" b="1">
                <a:solidFill>
                  <a:srgbClr val="397A59"/>
                </a:solidFill>
                <a:latin typeface="Arial"/>
                <a:ea typeface="Arial"/>
                <a:cs typeface="Arial"/>
              </a:rPr>
              <a:t>2 m × 8 m</a:t>
            </a:r>
          </a:p>
        </p:txBody>
      </p:sp>
      <p:sp>
        <p:nvSpPr>
          <p:cNvPr id="9" name="Ristkülik samas mõõtkavas">
            <a:extLst xmlns:a="http://schemas.openxmlformats.org/drawingml/2006/main">
              <a:ext uri="{FF2B5EF4-FFF2-40B4-BE49-F238E27FC236}">
                <a16:creationId xmlns:a16="http://schemas.microsoft.com/office/drawing/2014/main" id="{6654CF68-0526-47B8-9BB9-149FE3597A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20200" y="2333625"/>
            <a:ext cx="1041797" cy="1041797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2F0EC"/>
          </a:solidFill>
          <a:ln xmlns:a="http://schemas.openxmlformats.org/drawingml/2006/main" w="19050">
            <a:solidFill>
              <a:srgbClr val="397A59"/>
            </a:solidFill>
          </a:ln>
        </p:spPr>
      </p:sp>
      <p:sp>
        <p:nvSpPr>
          <p:cNvPr id="10" name="Tekst">
            <a:extLst xmlns:a="http://schemas.openxmlformats.org/drawingml/2006/main">
              <a:ext uri="{FF2B5EF4-FFF2-40B4-BE49-F238E27FC236}">
                <a16:creationId xmlns:a16="http://schemas.microsoft.com/office/drawing/2014/main" id="{1858B412-262F-4050-8436-8C119E3324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20200" y="3565922"/>
            <a:ext cx="2286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2100" b="1">
                <a:solidFill>
                  <a:srgbClr val="397A59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2100" b="1">
                <a:solidFill>
                  <a:srgbClr val="397A59"/>
                </a:solidFill>
                <a:latin typeface="Arial"/>
                <a:ea typeface="Arial"/>
                <a:cs typeface="Arial"/>
              </a:defRPr>
            </a:pPr>
            <a:r>
              <a:rPr sz="2100" b="1">
                <a:solidFill>
                  <a:srgbClr val="397A59"/>
                </a:solidFill>
                <a:latin typeface="Arial"/>
                <a:ea typeface="Arial"/>
                <a:cs typeface="Arial"/>
              </a:rPr>
              <a:t>5 m × 5 m</a:t>
            </a:r>
          </a:p>
        </p:txBody>
      </p:sp>
    </p:spTree>
    <p:extLst>
      <p:ext uri="{BB962C8B-B14F-4D97-AF65-F5344CB8AC3E}">
        <p14:creationId xmlns:p14="http://schemas.microsoft.com/office/powerpoint/2010/main" val="186452492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3" name="Tekst">
            <a:extLst xmlns:a="http://schemas.openxmlformats.org/drawingml/2006/main">
              <a:ext uri="{FF2B5EF4-FFF2-40B4-BE49-F238E27FC236}">
                <a16:creationId xmlns:a16="http://schemas.microsoft.com/office/drawing/2014/main" id="{D33ABEB3-0B54-4B60-9056-2A34DF6A09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00050"/>
            <a:ext cx="10972800" cy="876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3450" b="1">
                <a:solidFill>
                  <a:srgbClr val="202830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3450" b="1">
                <a:solidFill>
                  <a:srgbClr val="202830"/>
                </a:solidFill>
                <a:latin typeface="Arial"/>
                <a:ea typeface="Arial"/>
                <a:cs typeface="Arial"/>
              </a:defRPr>
            </a:pPr>
            <a:r>
              <a:rPr sz="3450" b="1">
                <a:solidFill>
                  <a:srgbClr val="202830"/>
                </a:solidFill>
                <a:latin typeface="Arial"/>
                <a:ea typeface="Arial"/>
                <a:cs typeface="Arial"/>
              </a:rPr>
              <a:t>Pindala sõltub ühest küljest</a:t>
            </a:r>
          </a:p>
        </p:txBody>
      </p:sp>
      <p:sp>
        <p:nvSpPr>
          <p:cNvPr id="2" name="Joon">
            <a:extLst xmlns:a="http://schemas.openxmlformats.org/drawingml/2006/main">
              <a:ext uri="{FF2B5EF4-FFF2-40B4-BE49-F238E27FC236}">
                <a16:creationId xmlns:a16="http://schemas.microsoft.com/office/drawing/2014/main" id="{ED1B437D-4D5B-4238-873E-09877CF608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428750"/>
            <a:ext cx="10972800" cy="9525"/>
          </a:xfrm>
          <a:custGeom xmlns:a="http://schemas.openxmlformats.org/drawingml/2006/main">
            <a:pathLst>
              <a:path w="10972800" h="9525">
                <a:moveTo>
                  <a:pt x="0" y="0"/>
                </a:moveTo>
                <a:lnTo>
                  <a:pt x="10972800" y="0"/>
                </a:lnTo>
              </a:path>
            </a:pathLst>
          </a:custGeom>
          <a:noFill xmlns:a="http://schemas.openxmlformats.org/drawingml/2006/main"/>
          <a:ln xmlns:a="http://schemas.openxmlformats.org/drawingml/2006/main" w="9525">
            <a:solidFill>
              <a:srgbClr val="DCE3E7"/>
            </a:solidFill>
            <a:prstDash val="solid"/>
          </a:ln>
        </p:spPr>
      </p:sp>
      <p:sp>
        <p:nvSpPr>
          <p:cNvPr id="3" name="Tekst">
            <a:extLst xmlns:a="http://schemas.openxmlformats.org/drawingml/2006/main">
              <a:ext uri="{FF2B5EF4-FFF2-40B4-BE49-F238E27FC236}">
                <a16:creationId xmlns:a16="http://schemas.microsoft.com/office/drawing/2014/main" id="{20DD1B60-5528-487B-B7F0-5097112927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419850"/>
            <a:ext cx="9239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350" b="0">
                <a:solidFill>
                  <a:srgbClr val="65717B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1350" b="0">
                <a:solidFill>
                  <a:srgbClr val="65717B"/>
                </a:solidFill>
                <a:latin typeface="Arial"/>
                <a:ea typeface="Arial"/>
                <a:cs typeface="Arial"/>
              </a:defRPr>
            </a:pPr>
            <a:r>
              <a:rPr sz="1350" b="0">
                <a:solidFill>
                  <a:srgbClr val="65717B"/>
                </a:solidFill>
                <a:latin typeface="Arial"/>
                <a:ea typeface="Arial"/>
                <a:cs typeface="Arial"/>
              </a:rPr>
              <a:t>mapik.ee · 13.10.2026 · Tööversioon. Ei ole aineõpetaja poolt üle kontrollitud.</a:t>
            </a:r>
          </a:p>
        </p:txBody>
      </p:sp>
      <p:sp>
        <p:nvSpPr>
          <p:cNvPr id="4" name="Tekst">
            <a:extLst xmlns:a="http://schemas.openxmlformats.org/drawingml/2006/main">
              <a:ext uri="{FF2B5EF4-FFF2-40B4-BE49-F238E27FC236}">
                <a16:creationId xmlns:a16="http://schemas.microsoft.com/office/drawing/2014/main" id="{8B84A7D8-3055-4C66-B183-DA4DC978B3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25200" y="6419850"/>
            <a:ext cx="457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350" b="0">
                <a:solidFill>
                  <a:srgbClr val="65717B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1350" b="0">
                <a:solidFill>
                  <a:srgbClr val="65717B"/>
                </a:solidFill>
                <a:latin typeface="Arial"/>
                <a:ea typeface="Arial"/>
                <a:cs typeface="Arial"/>
              </a:defRPr>
            </a:pPr>
            <a:r>
              <a:rPr sz="1350" b="0">
                <a:solidFill>
                  <a:srgbClr val="65717B"/>
                </a:solidFill>
                <a:latin typeface="Arial"/>
                <a:ea typeface="Arial"/>
                <a:cs typeface="Arial"/>
              </a:rPr>
              <a:t>3</a:t>
            </a:r>
          </a:p>
        </p:txBody>
      </p:sp>
      <p:sp>
        <p:nvSpPr>
          <p:cNvPr id="5" name="Tekst">
            <a:extLst xmlns:a="http://schemas.openxmlformats.org/drawingml/2006/main">
              <a:ext uri="{FF2B5EF4-FFF2-40B4-BE49-F238E27FC236}">
                <a16:creationId xmlns:a16="http://schemas.microsoft.com/office/drawing/2014/main" id="{552F7185-BE9A-4E62-9E8B-6C96CEA48D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000250"/>
            <a:ext cx="5429250" cy="6572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3450" b="1">
                <a:solidFill>
                  <a:srgbClr val="14758A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3450" b="1">
                <a:solidFill>
                  <a:srgbClr val="14758A"/>
                </a:solidFill>
                <a:latin typeface="Arial"/>
                <a:ea typeface="Arial"/>
                <a:cs typeface="Arial"/>
              </a:defRPr>
            </a:pPr>
            <a:r>
              <a:rPr sz="3450" b="1">
                <a:solidFill>
                  <a:srgbClr val="14758A"/>
                </a:solidFill>
                <a:latin typeface="Arial"/>
                <a:ea typeface="Arial"/>
                <a:cs typeface="Arial"/>
              </a:rPr>
              <a:t>A(x) = x(10 − x)</a:t>
            </a:r>
          </a:p>
        </p:txBody>
      </p:sp>
      <p:sp>
        <p:nvSpPr>
          <p:cNvPr id="6" name="Tekst">
            <a:extLst xmlns:a="http://schemas.openxmlformats.org/drawingml/2006/main">
              <a:ext uri="{FF2B5EF4-FFF2-40B4-BE49-F238E27FC236}">
                <a16:creationId xmlns:a16="http://schemas.microsoft.com/office/drawing/2014/main" id="{16692162-3883-4838-AC25-8DA9870F79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657475"/>
            <a:ext cx="5429250" cy="6572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3450" b="1">
                <a:solidFill>
                  <a:srgbClr val="14758A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3450" b="1">
                <a:solidFill>
                  <a:srgbClr val="14758A"/>
                </a:solidFill>
                <a:latin typeface="Arial"/>
                <a:ea typeface="Arial"/>
                <a:cs typeface="Arial"/>
              </a:defRPr>
            </a:pPr>
            <a:r>
              <a:rPr sz="3450" b="1">
                <a:solidFill>
                  <a:srgbClr val="14758A"/>
                </a:solidFill>
                <a:latin typeface="Arial"/>
                <a:ea typeface="Arial"/>
                <a:cs typeface="Arial"/>
              </a:rPr>
              <a:t>= −x² + 10x</a:t>
            </a:r>
          </a:p>
        </p:txBody>
      </p:sp>
      <p:sp>
        <p:nvSpPr>
          <p:cNvPr id="7" name="Tekst">
            <a:extLst xmlns:a="http://schemas.openxmlformats.org/drawingml/2006/main">
              <a:ext uri="{FF2B5EF4-FFF2-40B4-BE49-F238E27FC236}">
                <a16:creationId xmlns:a16="http://schemas.microsoft.com/office/drawing/2014/main" id="{167077EE-BDED-4DB0-975F-D2278450BF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600450"/>
            <a:ext cx="5429250" cy="500063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2625" b="0">
                <a:solidFill>
                  <a:srgbClr val="202830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2625" b="0">
                <a:solidFill>
                  <a:srgbClr val="202830"/>
                </a:solidFill>
                <a:latin typeface="Arial"/>
                <a:ea typeface="Arial"/>
                <a:cs typeface="Arial"/>
              </a:defRPr>
            </a:pPr>
            <a:r>
              <a:rPr sz="2625" b="0">
                <a:solidFill>
                  <a:srgbClr val="202830"/>
                </a:solidFill>
                <a:latin typeface="Arial"/>
                <a:ea typeface="Arial"/>
                <a:cs typeface="Arial"/>
              </a:rPr>
              <a:t>Teine külg 10 − x. Tingimus 0 &lt; x &lt;</a:t>
            </a:r>
          </a:p>
        </p:txBody>
      </p:sp>
      <p:sp>
        <p:nvSpPr>
          <p:cNvPr id="8" name="Tekst">
            <a:extLst xmlns:a="http://schemas.openxmlformats.org/drawingml/2006/main">
              <a:ext uri="{FF2B5EF4-FFF2-40B4-BE49-F238E27FC236}">
                <a16:creationId xmlns:a16="http://schemas.microsoft.com/office/drawing/2014/main" id="{9486D0F4-940F-4F4A-A1D7-42C4DAE75E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100513"/>
            <a:ext cx="5429250" cy="500063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2625" b="0">
                <a:solidFill>
                  <a:srgbClr val="202830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2625" b="0">
                <a:solidFill>
                  <a:srgbClr val="202830"/>
                </a:solidFill>
                <a:latin typeface="Arial"/>
                <a:ea typeface="Arial"/>
                <a:cs typeface="Arial"/>
              </a:defRPr>
            </a:pPr>
            <a:r>
              <a:rPr sz="2625" b="0">
                <a:solidFill>
                  <a:srgbClr val="202830"/>
                </a:solidFill>
                <a:latin typeface="Arial"/>
                <a:ea typeface="Arial"/>
                <a:cs typeface="Arial"/>
              </a:rPr>
              <a:t>10.</a:t>
            </a:r>
          </a:p>
        </p:txBody>
      </p:sp>
      <p:sp>
        <p:nvSpPr>
          <p:cNvPr id="9" name="Tekst">
            <a:extLst xmlns:a="http://schemas.openxmlformats.org/drawingml/2006/main">
              <a:ext uri="{FF2B5EF4-FFF2-40B4-BE49-F238E27FC236}">
                <a16:creationId xmlns:a16="http://schemas.microsoft.com/office/drawing/2014/main" id="{EDA0CE52-0418-4AB0-B47C-928FB331D8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867275"/>
            <a:ext cx="5429250" cy="500063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2625" b="0">
                <a:solidFill>
                  <a:srgbClr val="202830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2625" b="0">
                <a:solidFill>
                  <a:srgbClr val="202830"/>
                </a:solidFill>
                <a:latin typeface="Arial"/>
                <a:ea typeface="Arial"/>
                <a:cs typeface="Arial"/>
              </a:defRPr>
            </a:pPr>
            <a:r>
              <a:rPr sz="2625" b="0">
                <a:solidFill>
                  <a:srgbClr val="202830"/>
                </a:solidFill>
                <a:latin typeface="Arial"/>
                <a:ea typeface="Arial"/>
                <a:cs typeface="Arial"/>
              </a:rPr>
              <a:t>x meetrites, A ruutmeetrites.</a:t>
            </a:r>
          </a:p>
        </p:txBody>
      </p:sp>
      <p:sp>
        <p:nvSpPr>
          <p:cNvPr id="10" name="Joon">
            <a:extLst xmlns:a="http://schemas.openxmlformats.org/drawingml/2006/main">
              <a:ext uri="{FF2B5EF4-FFF2-40B4-BE49-F238E27FC236}">
                <a16:creationId xmlns:a16="http://schemas.microsoft.com/office/drawing/2014/main" id="{2BA4A655-BE0D-4828-83E9-4090B2FEC2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32674" y="2209800"/>
            <a:ext cx="9525" cy="3476625"/>
          </a:xfrm>
          <a:custGeom xmlns:a="http://schemas.openxmlformats.org/drawingml/2006/main">
            <a:pathLst>
              <a:path w="9525" h="3476625">
                <a:moveTo>
                  <a:pt x="0" y="3476625"/>
                </a:moveTo>
                <a:lnTo>
                  <a:pt x="0" y="0"/>
                </a:lnTo>
              </a:path>
            </a:pathLst>
          </a:custGeom>
          <a:noFill xmlns:a="http://schemas.openxmlformats.org/drawingml/2006/main"/>
          <a:ln xmlns:a="http://schemas.openxmlformats.org/drawingml/2006/main" w="19050">
            <a:solidFill>
              <a:srgbClr val="DCE3E7"/>
            </a:solidFill>
            <a:prstDash val="solid"/>
          </a:ln>
        </p:spPr>
      </p:sp>
      <p:sp>
        <p:nvSpPr>
          <p:cNvPr id="11" name="Joon">
            <a:extLst xmlns:a="http://schemas.openxmlformats.org/drawingml/2006/main">
              <a:ext uri="{FF2B5EF4-FFF2-40B4-BE49-F238E27FC236}">
                <a16:creationId xmlns:a16="http://schemas.microsoft.com/office/drawing/2014/main" id="{40C9B922-5C80-40D8-AAA6-2968774B08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0" y="2209800"/>
            <a:ext cx="9525" cy="3476625"/>
          </a:xfrm>
          <a:custGeom xmlns:a="http://schemas.openxmlformats.org/drawingml/2006/main">
            <a:pathLst>
              <a:path w="9525" h="3476625">
                <a:moveTo>
                  <a:pt x="0" y="3476625"/>
                </a:moveTo>
                <a:lnTo>
                  <a:pt x="0" y="0"/>
                </a:lnTo>
              </a:path>
            </a:pathLst>
          </a:custGeom>
          <a:noFill xmlns:a="http://schemas.openxmlformats.org/drawingml/2006/main"/>
          <a:ln xmlns:a="http://schemas.openxmlformats.org/drawingml/2006/main" w="19050">
            <a:solidFill>
              <a:srgbClr val="DCE3E7"/>
            </a:solidFill>
            <a:prstDash val="solid"/>
          </a:ln>
        </p:spPr>
      </p:sp>
      <p:sp>
        <p:nvSpPr>
          <p:cNvPr id="12" name="Tekst">
            <a:extLst xmlns:a="http://schemas.openxmlformats.org/drawingml/2006/main">
              <a:ext uri="{FF2B5EF4-FFF2-40B4-BE49-F238E27FC236}">
                <a16:creationId xmlns:a16="http://schemas.microsoft.com/office/drawing/2014/main" id="{57B9C561-E0FC-4C7A-ABF2-85B6DF911C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5781675"/>
            <a:ext cx="619125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725" b="0">
                <a:solidFill>
                  <a:srgbClr val="65717B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1725" b="0">
                <a:solidFill>
                  <a:srgbClr val="65717B"/>
                </a:solidFill>
                <a:latin typeface="Arial"/>
                <a:ea typeface="Arial"/>
                <a:cs typeface="Arial"/>
              </a:defRPr>
            </a:pPr>
            <a:r>
              <a:rPr sz="1725" b="0">
                <a:solidFill>
                  <a:srgbClr val="65717B"/>
                </a:solidFill>
                <a:latin typeface="Arial"/>
                <a:ea typeface="Arial"/>
                <a:cs typeface="Arial"/>
              </a:rPr>
              <a:t>5</a:t>
            </a:r>
          </a:p>
        </p:txBody>
      </p:sp>
      <p:sp>
        <p:nvSpPr>
          <p:cNvPr id="13" name="Joon">
            <a:extLst xmlns:a="http://schemas.openxmlformats.org/drawingml/2006/main">
              <a:ext uri="{FF2B5EF4-FFF2-40B4-BE49-F238E27FC236}">
                <a16:creationId xmlns:a16="http://schemas.microsoft.com/office/drawing/2014/main" id="{A6ADC4AD-4FBF-4419-B090-2BDF933544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74326" y="2209800"/>
            <a:ext cx="9525" cy="3476625"/>
          </a:xfrm>
          <a:custGeom xmlns:a="http://schemas.openxmlformats.org/drawingml/2006/main">
            <a:pathLst>
              <a:path w="9525" h="3476625">
                <a:moveTo>
                  <a:pt x="0" y="3476625"/>
                </a:moveTo>
                <a:lnTo>
                  <a:pt x="0" y="0"/>
                </a:lnTo>
              </a:path>
            </a:pathLst>
          </a:custGeom>
          <a:noFill xmlns:a="http://schemas.openxmlformats.org/drawingml/2006/main"/>
          <a:ln xmlns:a="http://schemas.openxmlformats.org/drawingml/2006/main" w="19050">
            <a:solidFill>
              <a:srgbClr val="DCE3E7"/>
            </a:solidFill>
            <a:prstDash val="solid"/>
          </a:ln>
        </p:spPr>
      </p:sp>
      <p:sp>
        <p:nvSpPr>
          <p:cNvPr id="14" name="Tekst">
            <a:extLst xmlns:a="http://schemas.openxmlformats.org/drawingml/2006/main">
              <a:ext uri="{FF2B5EF4-FFF2-40B4-BE49-F238E27FC236}">
                <a16:creationId xmlns:a16="http://schemas.microsoft.com/office/drawing/2014/main" id="{B49575B2-B53E-41BB-BFBB-7B589E16EB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421926" y="5781675"/>
            <a:ext cx="619125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725" b="0">
                <a:solidFill>
                  <a:srgbClr val="65717B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1725" b="0">
                <a:solidFill>
                  <a:srgbClr val="65717B"/>
                </a:solidFill>
                <a:latin typeface="Arial"/>
                <a:ea typeface="Arial"/>
                <a:cs typeface="Arial"/>
              </a:defRPr>
            </a:pPr>
            <a:r>
              <a:rPr sz="1725" b="0">
                <a:solidFill>
                  <a:srgbClr val="65717B"/>
                </a:solidFill>
                <a:latin typeface="Arial"/>
                <a:ea typeface="Arial"/>
                <a:cs typeface="Arial"/>
              </a:rPr>
              <a:t>10</a:t>
            </a:r>
          </a:p>
        </p:txBody>
      </p:sp>
      <p:sp>
        <p:nvSpPr>
          <p:cNvPr id="15" name="Joon">
            <a:extLst xmlns:a="http://schemas.openxmlformats.org/drawingml/2006/main">
              <a:ext uri="{FF2B5EF4-FFF2-40B4-BE49-F238E27FC236}">
                <a16:creationId xmlns:a16="http://schemas.microsoft.com/office/drawing/2014/main" id="{8BB4EBAC-6C30-44D8-8123-8D2E57E225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32674" y="5686425"/>
            <a:ext cx="1241652" cy="9525"/>
          </a:xfrm>
          <a:custGeom xmlns:a="http://schemas.openxmlformats.org/drawingml/2006/main">
            <a:pathLst>
              <a:path w="1241652" h="9525">
                <a:moveTo>
                  <a:pt x="0" y="0"/>
                </a:moveTo>
                <a:lnTo>
                  <a:pt x="1241652" y="0"/>
                </a:lnTo>
              </a:path>
            </a:pathLst>
          </a:custGeom>
          <a:noFill xmlns:a="http://schemas.openxmlformats.org/drawingml/2006/main"/>
          <a:ln xmlns:a="http://schemas.openxmlformats.org/drawingml/2006/main" w="19050">
            <a:solidFill>
              <a:srgbClr val="DCE3E7"/>
            </a:solidFill>
            <a:prstDash val="solid"/>
          </a:ln>
        </p:spPr>
      </p:sp>
      <p:sp>
        <p:nvSpPr>
          <p:cNvPr id="16" name="Joon">
            <a:extLst xmlns:a="http://schemas.openxmlformats.org/drawingml/2006/main">
              <a:ext uri="{FF2B5EF4-FFF2-40B4-BE49-F238E27FC236}">
                <a16:creationId xmlns:a16="http://schemas.microsoft.com/office/drawing/2014/main" id="{ACAE81AB-3001-48B2-8B2C-720FFCE410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32674" y="5065599"/>
            <a:ext cx="1241652" cy="9525"/>
          </a:xfrm>
          <a:custGeom xmlns:a="http://schemas.openxmlformats.org/drawingml/2006/main">
            <a:pathLst>
              <a:path w="1241652" h="9525">
                <a:moveTo>
                  <a:pt x="0" y="0"/>
                </a:moveTo>
                <a:lnTo>
                  <a:pt x="1241652" y="0"/>
                </a:lnTo>
              </a:path>
            </a:pathLst>
          </a:custGeom>
          <a:noFill xmlns:a="http://schemas.openxmlformats.org/drawingml/2006/main"/>
          <a:ln xmlns:a="http://schemas.openxmlformats.org/drawingml/2006/main" w="19050">
            <a:solidFill>
              <a:srgbClr val="DCE3E7"/>
            </a:solidFill>
            <a:prstDash val="solid"/>
          </a:ln>
        </p:spPr>
      </p:sp>
      <p:sp>
        <p:nvSpPr>
          <p:cNvPr id="17" name="Tekst">
            <a:extLst xmlns:a="http://schemas.openxmlformats.org/drawingml/2006/main">
              <a:ext uri="{FF2B5EF4-FFF2-40B4-BE49-F238E27FC236}">
                <a16:creationId xmlns:a16="http://schemas.microsoft.com/office/drawing/2014/main" id="{E3AFBF3B-E2E4-4D66-8848-D3FE1CA29C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13574" y="4922724"/>
            <a:ext cx="4191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725" b="0">
                <a:solidFill>
                  <a:srgbClr val="65717B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1725" b="0">
                <a:solidFill>
                  <a:srgbClr val="65717B"/>
                </a:solidFill>
                <a:latin typeface="Arial"/>
                <a:ea typeface="Arial"/>
                <a:cs typeface="Arial"/>
              </a:defRPr>
            </a:pPr>
            <a:r>
              <a:rPr sz="1725" b="0">
                <a:solidFill>
                  <a:srgbClr val="65717B"/>
                </a:solidFill>
                <a:latin typeface="Arial"/>
                <a:ea typeface="Arial"/>
                <a:cs typeface="Arial"/>
              </a:rPr>
              <a:t>5</a:t>
            </a:r>
          </a:p>
        </p:txBody>
      </p:sp>
      <p:sp>
        <p:nvSpPr>
          <p:cNvPr id="18" name="Joon">
            <a:extLst xmlns:a="http://schemas.openxmlformats.org/drawingml/2006/main">
              <a:ext uri="{FF2B5EF4-FFF2-40B4-BE49-F238E27FC236}">
                <a16:creationId xmlns:a16="http://schemas.microsoft.com/office/drawing/2014/main" id="{E9E5770A-9F2E-4D29-8099-1FAC05C2B5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32674" y="4444773"/>
            <a:ext cx="1241652" cy="9525"/>
          </a:xfrm>
          <a:custGeom xmlns:a="http://schemas.openxmlformats.org/drawingml/2006/main">
            <a:pathLst>
              <a:path w="1241652" h="9525">
                <a:moveTo>
                  <a:pt x="0" y="0"/>
                </a:moveTo>
                <a:lnTo>
                  <a:pt x="1241652" y="0"/>
                </a:lnTo>
              </a:path>
            </a:pathLst>
          </a:custGeom>
          <a:noFill xmlns:a="http://schemas.openxmlformats.org/drawingml/2006/main"/>
          <a:ln xmlns:a="http://schemas.openxmlformats.org/drawingml/2006/main" w="19050">
            <a:solidFill>
              <a:srgbClr val="DCE3E7"/>
            </a:solidFill>
            <a:prstDash val="solid"/>
          </a:ln>
        </p:spPr>
      </p:sp>
      <p:sp>
        <p:nvSpPr>
          <p:cNvPr id="19" name="Tekst">
            <a:extLst xmlns:a="http://schemas.openxmlformats.org/drawingml/2006/main">
              <a:ext uri="{FF2B5EF4-FFF2-40B4-BE49-F238E27FC236}">
                <a16:creationId xmlns:a16="http://schemas.microsoft.com/office/drawing/2014/main" id="{0C916F7D-1A13-4EC9-B0FA-545054635F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13574" y="4301898"/>
            <a:ext cx="4191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725" b="0">
                <a:solidFill>
                  <a:srgbClr val="65717B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1725" b="0">
                <a:solidFill>
                  <a:srgbClr val="65717B"/>
                </a:solidFill>
                <a:latin typeface="Arial"/>
                <a:ea typeface="Arial"/>
                <a:cs typeface="Arial"/>
              </a:defRPr>
            </a:pPr>
            <a:r>
              <a:rPr sz="1725" b="0">
                <a:solidFill>
                  <a:srgbClr val="65717B"/>
                </a:solidFill>
                <a:latin typeface="Arial"/>
                <a:ea typeface="Arial"/>
                <a:cs typeface="Arial"/>
              </a:rPr>
              <a:t>10</a:t>
            </a:r>
          </a:p>
        </p:txBody>
      </p:sp>
      <p:sp>
        <p:nvSpPr>
          <p:cNvPr id="20" name="Joon">
            <a:extLst xmlns:a="http://schemas.openxmlformats.org/drawingml/2006/main">
              <a:ext uri="{FF2B5EF4-FFF2-40B4-BE49-F238E27FC236}">
                <a16:creationId xmlns:a16="http://schemas.microsoft.com/office/drawing/2014/main" id="{5237DF55-98FB-48CA-995B-F6CD0CAFBD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32674" y="3823947"/>
            <a:ext cx="1241652" cy="9525"/>
          </a:xfrm>
          <a:custGeom xmlns:a="http://schemas.openxmlformats.org/drawingml/2006/main">
            <a:pathLst>
              <a:path w="1241652" h="9525">
                <a:moveTo>
                  <a:pt x="0" y="0"/>
                </a:moveTo>
                <a:lnTo>
                  <a:pt x="1241652" y="0"/>
                </a:lnTo>
              </a:path>
            </a:pathLst>
          </a:custGeom>
          <a:noFill xmlns:a="http://schemas.openxmlformats.org/drawingml/2006/main"/>
          <a:ln xmlns:a="http://schemas.openxmlformats.org/drawingml/2006/main" w="19050">
            <a:solidFill>
              <a:srgbClr val="DCE3E7"/>
            </a:solidFill>
            <a:prstDash val="solid"/>
          </a:ln>
        </p:spPr>
      </p:sp>
      <p:sp>
        <p:nvSpPr>
          <p:cNvPr id="21" name="Tekst">
            <a:extLst xmlns:a="http://schemas.openxmlformats.org/drawingml/2006/main">
              <a:ext uri="{FF2B5EF4-FFF2-40B4-BE49-F238E27FC236}">
                <a16:creationId xmlns:a16="http://schemas.microsoft.com/office/drawing/2014/main" id="{D5784F74-9F81-4275-B720-FB41D8AE77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13574" y="3681072"/>
            <a:ext cx="4191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725" b="0">
                <a:solidFill>
                  <a:srgbClr val="65717B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1725" b="0">
                <a:solidFill>
                  <a:srgbClr val="65717B"/>
                </a:solidFill>
                <a:latin typeface="Arial"/>
                <a:ea typeface="Arial"/>
                <a:cs typeface="Arial"/>
              </a:defRPr>
            </a:pPr>
            <a:r>
              <a:rPr sz="1725" b="0">
                <a:solidFill>
                  <a:srgbClr val="65717B"/>
                </a:solidFill>
                <a:latin typeface="Arial"/>
                <a:ea typeface="Arial"/>
                <a:cs typeface="Arial"/>
              </a:rPr>
              <a:t>15</a:t>
            </a:r>
          </a:p>
        </p:txBody>
      </p:sp>
      <p:sp>
        <p:nvSpPr>
          <p:cNvPr id="22" name="Joon">
            <a:extLst xmlns:a="http://schemas.openxmlformats.org/drawingml/2006/main">
              <a:ext uri="{FF2B5EF4-FFF2-40B4-BE49-F238E27FC236}">
                <a16:creationId xmlns:a16="http://schemas.microsoft.com/office/drawing/2014/main" id="{D41CD78A-D9D1-4C7F-A2B7-39400D745D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32674" y="3203121"/>
            <a:ext cx="1241652" cy="9525"/>
          </a:xfrm>
          <a:custGeom xmlns:a="http://schemas.openxmlformats.org/drawingml/2006/main">
            <a:pathLst>
              <a:path w="1241652" h="9525">
                <a:moveTo>
                  <a:pt x="0" y="0"/>
                </a:moveTo>
                <a:lnTo>
                  <a:pt x="1241652" y="0"/>
                </a:lnTo>
              </a:path>
            </a:pathLst>
          </a:custGeom>
          <a:noFill xmlns:a="http://schemas.openxmlformats.org/drawingml/2006/main"/>
          <a:ln xmlns:a="http://schemas.openxmlformats.org/drawingml/2006/main" w="19050">
            <a:solidFill>
              <a:srgbClr val="DCE3E7"/>
            </a:solidFill>
            <a:prstDash val="solid"/>
          </a:ln>
        </p:spPr>
      </p:sp>
      <p:sp>
        <p:nvSpPr>
          <p:cNvPr id="23" name="Tekst">
            <a:extLst xmlns:a="http://schemas.openxmlformats.org/drawingml/2006/main">
              <a:ext uri="{FF2B5EF4-FFF2-40B4-BE49-F238E27FC236}">
                <a16:creationId xmlns:a16="http://schemas.microsoft.com/office/drawing/2014/main" id="{149D12E9-5A9C-47D0-B9C5-1F06F29521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13574" y="3060246"/>
            <a:ext cx="4191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725" b="0">
                <a:solidFill>
                  <a:srgbClr val="65717B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1725" b="0">
                <a:solidFill>
                  <a:srgbClr val="65717B"/>
                </a:solidFill>
                <a:latin typeface="Arial"/>
                <a:ea typeface="Arial"/>
                <a:cs typeface="Arial"/>
              </a:defRPr>
            </a:pPr>
            <a:r>
              <a:rPr sz="1725" b="0">
                <a:solidFill>
                  <a:srgbClr val="65717B"/>
                </a:solidFill>
                <a:latin typeface="Arial"/>
                <a:ea typeface="Arial"/>
                <a:cs typeface="Arial"/>
              </a:rPr>
              <a:t>20</a:t>
            </a:r>
          </a:p>
        </p:txBody>
      </p:sp>
      <p:sp>
        <p:nvSpPr>
          <p:cNvPr id="24" name="Joon">
            <a:extLst xmlns:a="http://schemas.openxmlformats.org/drawingml/2006/main">
              <a:ext uri="{FF2B5EF4-FFF2-40B4-BE49-F238E27FC236}">
                <a16:creationId xmlns:a16="http://schemas.microsoft.com/office/drawing/2014/main" id="{63D241BF-D27A-482F-B699-7DF11A5696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32674" y="2582296"/>
            <a:ext cx="1241652" cy="9525"/>
          </a:xfrm>
          <a:custGeom xmlns:a="http://schemas.openxmlformats.org/drawingml/2006/main">
            <a:pathLst>
              <a:path w="1241652" h="9525">
                <a:moveTo>
                  <a:pt x="0" y="0"/>
                </a:moveTo>
                <a:lnTo>
                  <a:pt x="1241652" y="0"/>
                </a:lnTo>
              </a:path>
            </a:pathLst>
          </a:custGeom>
          <a:noFill xmlns:a="http://schemas.openxmlformats.org/drawingml/2006/main"/>
          <a:ln xmlns:a="http://schemas.openxmlformats.org/drawingml/2006/main" w="19050">
            <a:solidFill>
              <a:srgbClr val="DCE3E7"/>
            </a:solidFill>
            <a:prstDash val="solid"/>
          </a:ln>
        </p:spPr>
      </p:sp>
      <p:sp>
        <p:nvSpPr>
          <p:cNvPr id="25" name="Tekst">
            <a:extLst xmlns:a="http://schemas.openxmlformats.org/drawingml/2006/main">
              <a:ext uri="{FF2B5EF4-FFF2-40B4-BE49-F238E27FC236}">
                <a16:creationId xmlns:a16="http://schemas.microsoft.com/office/drawing/2014/main" id="{E94C1001-7927-460C-9399-A549A2A0A1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13574" y="2439421"/>
            <a:ext cx="4191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725" b="0">
                <a:solidFill>
                  <a:srgbClr val="65717B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1725" b="0">
                <a:solidFill>
                  <a:srgbClr val="65717B"/>
                </a:solidFill>
                <a:latin typeface="Arial"/>
                <a:ea typeface="Arial"/>
                <a:cs typeface="Arial"/>
              </a:defRPr>
            </a:pPr>
            <a:r>
              <a:rPr sz="1725" b="0">
                <a:solidFill>
                  <a:srgbClr val="65717B"/>
                </a:solidFill>
                <a:latin typeface="Arial"/>
                <a:ea typeface="Arial"/>
                <a:cs typeface="Arial"/>
              </a:rPr>
              <a:t>25</a:t>
            </a:r>
          </a:p>
        </p:txBody>
      </p:sp>
      <p:sp>
        <p:nvSpPr>
          <p:cNvPr id="26" name="Joon">
            <a:extLst xmlns:a="http://schemas.openxmlformats.org/drawingml/2006/main">
              <a:ext uri="{FF2B5EF4-FFF2-40B4-BE49-F238E27FC236}">
                <a16:creationId xmlns:a16="http://schemas.microsoft.com/office/drawing/2014/main" id="{ADAE9A61-A780-406B-9F9D-6B8EAE0AB4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32674" y="5686425"/>
            <a:ext cx="1241652" cy="9525"/>
          </a:xfrm>
          <a:custGeom xmlns:a="http://schemas.openxmlformats.org/drawingml/2006/main">
            <a:pathLst>
              <a:path w="1241652" h="9525">
                <a:moveTo>
                  <a:pt x="0" y="0"/>
                </a:moveTo>
                <a:lnTo>
                  <a:pt x="1241652" y="0"/>
                </a:lnTo>
              </a:path>
            </a:pathLst>
          </a:custGeom>
          <a:noFill xmlns:a="http://schemas.openxmlformats.org/drawingml/2006/main"/>
          <a:ln xmlns:a="http://schemas.openxmlformats.org/drawingml/2006/main" w="19050">
            <a:solidFill>
              <a:srgbClr val="65717B"/>
            </a:solidFill>
            <a:prstDash val="solid"/>
          </a:ln>
        </p:spPr>
      </p:sp>
      <p:sp>
        <p:nvSpPr>
          <p:cNvPr id="27" name="Joon">
            <a:extLst xmlns:a="http://schemas.openxmlformats.org/drawingml/2006/main">
              <a:ext uri="{FF2B5EF4-FFF2-40B4-BE49-F238E27FC236}">
                <a16:creationId xmlns:a16="http://schemas.microsoft.com/office/drawing/2014/main" id="{0055A59F-6A1A-4DFE-9D7D-9F05798257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32674" y="2209800"/>
            <a:ext cx="9525" cy="3476625"/>
          </a:xfrm>
          <a:custGeom xmlns:a="http://schemas.openxmlformats.org/drawingml/2006/main">
            <a:pathLst>
              <a:path w="9525" h="3476625">
                <a:moveTo>
                  <a:pt x="0" y="3476625"/>
                </a:moveTo>
                <a:lnTo>
                  <a:pt x="0" y="0"/>
                </a:lnTo>
              </a:path>
            </a:pathLst>
          </a:custGeom>
          <a:noFill xmlns:a="http://schemas.openxmlformats.org/drawingml/2006/main"/>
          <a:ln xmlns:a="http://schemas.openxmlformats.org/drawingml/2006/main" w="19050">
            <a:solidFill>
              <a:srgbClr val="65717B"/>
            </a:solidFill>
            <a:prstDash val="solid"/>
          </a:ln>
        </p:spPr>
      </p:sp>
      <p:sp>
        <p:nvSpPr>
          <p:cNvPr id="28" name="Tekst">
            <a:extLst xmlns:a="http://schemas.openxmlformats.org/drawingml/2006/main">
              <a:ext uri="{FF2B5EF4-FFF2-40B4-BE49-F238E27FC236}">
                <a16:creationId xmlns:a16="http://schemas.microsoft.com/office/drawing/2014/main" id="{77D56A50-965E-49F5-8DD3-C67888B505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50526" y="5457825"/>
            <a:ext cx="28575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875" b="0">
                <a:solidFill>
                  <a:srgbClr val="65717B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1875" b="0">
                <a:solidFill>
                  <a:srgbClr val="65717B"/>
                </a:solidFill>
                <a:latin typeface="Arial"/>
                <a:ea typeface="Arial"/>
                <a:cs typeface="Arial"/>
              </a:defRPr>
            </a:pPr>
            <a:r>
              <a:rPr sz="1875" b="0">
                <a:solidFill>
                  <a:srgbClr val="65717B"/>
                </a:solidFill>
                <a:latin typeface="Arial"/>
                <a:ea typeface="Arial"/>
                <a:cs typeface="Arial"/>
              </a:rPr>
              <a:t>x</a:t>
            </a:r>
          </a:p>
        </p:txBody>
      </p:sp>
      <p:sp>
        <p:nvSpPr>
          <p:cNvPr id="29" name="Tekst">
            <a:extLst xmlns:a="http://schemas.openxmlformats.org/drawingml/2006/main">
              <a:ext uri="{FF2B5EF4-FFF2-40B4-BE49-F238E27FC236}">
                <a16:creationId xmlns:a16="http://schemas.microsoft.com/office/drawing/2014/main" id="{C28AC902-0CEB-4D90-A4A6-7B5D00031B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08874" y="1981200"/>
            <a:ext cx="85725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875" b="0">
                <a:solidFill>
                  <a:srgbClr val="65717B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1875" b="0">
                <a:solidFill>
                  <a:srgbClr val="65717B"/>
                </a:solidFill>
                <a:latin typeface="Arial"/>
                <a:ea typeface="Arial"/>
                <a:cs typeface="Arial"/>
              </a:defRPr>
            </a:pPr>
            <a:r>
              <a:rPr sz="1875" b="0">
                <a:solidFill>
                  <a:srgbClr val="65717B"/>
                </a:solidFill>
                <a:latin typeface="Arial"/>
                <a:ea typeface="Arial"/>
                <a:cs typeface="Arial"/>
              </a:rPr>
              <a:t>A</a:t>
            </a:r>
          </a:p>
        </p:txBody>
      </p:sp>
      <p:sp>
        <p:nvSpPr>
          <p:cNvPr id="30" name="Õppuri kõver 0">
            <a:extLst xmlns:a="http://schemas.openxmlformats.org/drawingml/2006/main">
              <a:ext uri="{FF2B5EF4-FFF2-40B4-BE49-F238E27FC236}">
                <a16:creationId xmlns:a16="http://schemas.microsoft.com/office/drawing/2014/main" id="{F58ED26E-B6B8-4183-BF31-CBEB73481C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32674" y="2209800"/>
            <a:ext cx="1241652" cy="3476625"/>
          </a:xfrm>
          <a:custGeom xmlns:a="http://schemas.openxmlformats.org/drawingml/2006/main">
            <a:pathLst>
              <a:path w="1241652" h="3476625">
                <a:moveTo>
                  <a:pt x="3104" y="3445661"/>
                </a:moveTo>
                <a:lnTo>
                  <a:pt x="6208" y="3414853"/>
                </a:lnTo>
                <a:lnTo>
                  <a:pt x="9312" y="3384200"/>
                </a:lnTo>
                <a:lnTo>
                  <a:pt x="12417" y="3353701"/>
                </a:lnTo>
                <a:lnTo>
                  <a:pt x="15521" y="3323359"/>
                </a:lnTo>
                <a:lnTo>
                  <a:pt x="18625" y="3293171"/>
                </a:lnTo>
                <a:lnTo>
                  <a:pt x="21729" y="3263138"/>
                </a:lnTo>
                <a:lnTo>
                  <a:pt x="24833" y="3233261"/>
                </a:lnTo>
                <a:lnTo>
                  <a:pt x="27937" y="3203539"/>
                </a:lnTo>
                <a:lnTo>
                  <a:pt x="31041" y="3173972"/>
                </a:lnTo>
                <a:lnTo>
                  <a:pt x="34145" y="3144561"/>
                </a:lnTo>
                <a:lnTo>
                  <a:pt x="37250" y="3115304"/>
                </a:lnTo>
                <a:lnTo>
                  <a:pt x="40354" y="3086203"/>
                </a:lnTo>
                <a:lnTo>
                  <a:pt x="43458" y="3057257"/>
                </a:lnTo>
                <a:lnTo>
                  <a:pt x="46562" y="3028466"/>
                </a:lnTo>
                <a:lnTo>
                  <a:pt x="49666" y="2999831"/>
                </a:lnTo>
                <a:lnTo>
                  <a:pt x="52770" y="2971350"/>
                </a:lnTo>
                <a:lnTo>
                  <a:pt x="55874" y="2943025"/>
                </a:lnTo>
                <a:lnTo>
                  <a:pt x="58978" y="2914855"/>
                </a:lnTo>
                <a:lnTo>
                  <a:pt x="62083" y="2886840"/>
                </a:lnTo>
                <a:lnTo>
                  <a:pt x="65187" y="2858981"/>
                </a:lnTo>
                <a:lnTo>
                  <a:pt x="68291" y="2831276"/>
                </a:lnTo>
                <a:lnTo>
                  <a:pt x="71395" y="2803727"/>
                </a:lnTo>
                <a:lnTo>
                  <a:pt x="74499" y="2776333"/>
                </a:lnTo>
                <a:lnTo>
                  <a:pt x="77603" y="2749095"/>
                </a:lnTo>
                <a:lnTo>
                  <a:pt x="80707" y="2722011"/>
                </a:lnTo>
                <a:lnTo>
                  <a:pt x="83811" y="2695083"/>
                </a:lnTo>
                <a:lnTo>
                  <a:pt x="86916" y="2668310"/>
                </a:lnTo>
                <a:lnTo>
                  <a:pt x="90020" y="2641692"/>
                </a:lnTo>
                <a:lnTo>
                  <a:pt x="93124" y="2615229"/>
                </a:lnTo>
                <a:lnTo>
                  <a:pt x="96228" y="2588922"/>
                </a:lnTo>
                <a:lnTo>
                  <a:pt x="99332" y="2562769"/>
                </a:lnTo>
                <a:lnTo>
                  <a:pt x="102436" y="2536772"/>
                </a:lnTo>
                <a:lnTo>
                  <a:pt x="105540" y="2510930"/>
                </a:lnTo>
                <a:lnTo>
                  <a:pt x="108645" y="2485244"/>
                </a:lnTo>
                <a:lnTo>
                  <a:pt x="111749" y="2459712"/>
                </a:lnTo>
                <a:lnTo>
                  <a:pt x="114853" y="2434336"/>
                </a:lnTo>
                <a:lnTo>
                  <a:pt x="117957" y="2409115"/>
                </a:lnTo>
                <a:lnTo>
                  <a:pt x="121061" y="2384049"/>
                </a:lnTo>
                <a:lnTo>
                  <a:pt x="124165" y="2359138"/>
                </a:lnTo>
                <a:lnTo>
                  <a:pt x="127269" y="2334383"/>
                </a:lnTo>
                <a:lnTo>
                  <a:pt x="130373" y="2309783"/>
                </a:lnTo>
                <a:lnTo>
                  <a:pt x="133478" y="2285338"/>
                </a:lnTo>
                <a:lnTo>
                  <a:pt x="136582" y="2261048"/>
                </a:lnTo>
                <a:lnTo>
                  <a:pt x="139686" y="2236913"/>
                </a:lnTo>
                <a:lnTo>
                  <a:pt x="142790" y="2212934"/>
                </a:lnTo>
                <a:lnTo>
                  <a:pt x="145894" y="2189110"/>
                </a:lnTo>
                <a:lnTo>
                  <a:pt x="148998" y="2165441"/>
                </a:lnTo>
                <a:lnTo>
                  <a:pt x="152102" y="2141927"/>
                </a:lnTo>
                <a:lnTo>
                  <a:pt x="155206" y="2118568"/>
                </a:lnTo>
                <a:lnTo>
                  <a:pt x="158311" y="2095365"/>
                </a:lnTo>
                <a:lnTo>
                  <a:pt x="161415" y="2072317"/>
                </a:lnTo>
                <a:lnTo>
                  <a:pt x="164519" y="2049424"/>
                </a:lnTo>
                <a:lnTo>
                  <a:pt x="167623" y="2026686"/>
                </a:lnTo>
                <a:lnTo>
                  <a:pt x="170727" y="2004104"/>
                </a:lnTo>
                <a:lnTo>
                  <a:pt x="173831" y="1981676"/>
                </a:lnTo>
                <a:lnTo>
                  <a:pt x="176935" y="1959404"/>
                </a:lnTo>
                <a:lnTo>
                  <a:pt x="180040" y="1937287"/>
                </a:lnTo>
                <a:lnTo>
                  <a:pt x="183144" y="1915325"/>
                </a:lnTo>
                <a:lnTo>
                  <a:pt x="186248" y="1893519"/>
                </a:lnTo>
                <a:lnTo>
                  <a:pt x="189352" y="1871868"/>
                </a:lnTo>
                <a:lnTo>
                  <a:pt x="192456" y="1850372"/>
                </a:lnTo>
                <a:lnTo>
                  <a:pt x="195560" y="1829031"/>
                </a:lnTo>
                <a:lnTo>
                  <a:pt x="198664" y="1807845"/>
                </a:lnTo>
                <a:lnTo>
                  <a:pt x="201768" y="1786815"/>
                </a:lnTo>
                <a:lnTo>
                  <a:pt x="204873" y="1765939"/>
                </a:lnTo>
                <a:lnTo>
                  <a:pt x="207977" y="1745219"/>
                </a:lnTo>
                <a:lnTo>
                  <a:pt x="211081" y="1724654"/>
                </a:lnTo>
                <a:lnTo>
                  <a:pt x="214185" y="1704245"/>
                </a:lnTo>
                <a:lnTo>
                  <a:pt x="217289" y="1683990"/>
                </a:lnTo>
                <a:lnTo>
                  <a:pt x="220393" y="1663891"/>
                </a:lnTo>
                <a:lnTo>
                  <a:pt x="223497" y="1643947"/>
                </a:lnTo>
                <a:lnTo>
                  <a:pt x="226601" y="1624158"/>
                </a:lnTo>
                <a:lnTo>
                  <a:pt x="229706" y="1604525"/>
                </a:lnTo>
                <a:lnTo>
                  <a:pt x="232810" y="1585046"/>
                </a:lnTo>
                <a:lnTo>
                  <a:pt x="235914" y="1565723"/>
                </a:lnTo>
                <a:lnTo>
                  <a:pt x="239018" y="1546555"/>
                </a:lnTo>
                <a:lnTo>
                  <a:pt x="242122" y="1527542"/>
                </a:lnTo>
                <a:lnTo>
                  <a:pt x="245226" y="1508685"/>
                </a:lnTo>
                <a:lnTo>
                  <a:pt x="248330" y="1489982"/>
                </a:lnTo>
                <a:lnTo>
                  <a:pt x="251434" y="1471435"/>
                </a:lnTo>
                <a:lnTo>
                  <a:pt x="254539" y="1453043"/>
                </a:lnTo>
                <a:lnTo>
                  <a:pt x="257643" y="1434806"/>
                </a:lnTo>
                <a:lnTo>
                  <a:pt x="260747" y="1416725"/>
                </a:lnTo>
                <a:lnTo>
                  <a:pt x="263851" y="1398798"/>
                </a:lnTo>
                <a:lnTo>
                  <a:pt x="266955" y="1381027"/>
                </a:lnTo>
                <a:lnTo>
                  <a:pt x="270059" y="1363411"/>
                </a:lnTo>
                <a:lnTo>
                  <a:pt x="273163" y="1345951"/>
                </a:lnTo>
                <a:lnTo>
                  <a:pt x="276268" y="1328645"/>
                </a:lnTo>
                <a:lnTo>
                  <a:pt x="279372" y="1311495"/>
                </a:lnTo>
                <a:lnTo>
                  <a:pt x="282476" y="1294500"/>
                </a:lnTo>
                <a:lnTo>
                  <a:pt x="285580" y="1277660"/>
                </a:lnTo>
                <a:lnTo>
                  <a:pt x="288684" y="1260975"/>
                </a:lnTo>
                <a:lnTo>
                  <a:pt x="291788" y="1244446"/>
                </a:lnTo>
                <a:lnTo>
                  <a:pt x="294892" y="1228071"/>
                </a:lnTo>
                <a:lnTo>
                  <a:pt x="297996" y="1211852"/>
                </a:lnTo>
                <a:lnTo>
                  <a:pt x="301101" y="1195788"/>
                </a:lnTo>
                <a:lnTo>
                  <a:pt x="304205" y="1179880"/>
                </a:lnTo>
                <a:lnTo>
                  <a:pt x="307309" y="1164126"/>
                </a:lnTo>
                <a:lnTo>
                  <a:pt x="310413" y="1148528"/>
                </a:lnTo>
                <a:lnTo>
                  <a:pt x="313517" y="1133085"/>
                </a:lnTo>
                <a:lnTo>
                  <a:pt x="316621" y="1117797"/>
                </a:lnTo>
                <a:lnTo>
                  <a:pt x="319725" y="1102664"/>
                </a:lnTo>
                <a:lnTo>
                  <a:pt x="322829" y="1087687"/>
                </a:lnTo>
                <a:lnTo>
                  <a:pt x="325934" y="1072865"/>
                </a:lnTo>
                <a:lnTo>
                  <a:pt x="329038" y="1058198"/>
                </a:lnTo>
                <a:lnTo>
                  <a:pt x="332142" y="1043686"/>
                </a:lnTo>
                <a:lnTo>
                  <a:pt x="335246" y="1029329"/>
                </a:lnTo>
                <a:lnTo>
                  <a:pt x="338350" y="1015128"/>
                </a:lnTo>
                <a:lnTo>
                  <a:pt x="341454" y="1001082"/>
                </a:lnTo>
                <a:lnTo>
                  <a:pt x="344558" y="987191"/>
                </a:lnTo>
                <a:lnTo>
                  <a:pt x="347663" y="973455"/>
                </a:lnTo>
                <a:lnTo>
                  <a:pt x="350767" y="959874"/>
                </a:lnTo>
                <a:lnTo>
                  <a:pt x="353871" y="946449"/>
                </a:lnTo>
                <a:lnTo>
                  <a:pt x="356975" y="933179"/>
                </a:lnTo>
                <a:lnTo>
                  <a:pt x="360079" y="920064"/>
                </a:lnTo>
                <a:lnTo>
                  <a:pt x="363183" y="907104"/>
                </a:lnTo>
                <a:lnTo>
                  <a:pt x="366287" y="894300"/>
                </a:lnTo>
                <a:lnTo>
                  <a:pt x="369391" y="881650"/>
                </a:lnTo>
                <a:lnTo>
                  <a:pt x="372496" y="869156"/>
                </a:lnTo>
                <a:lnTo>
                  <a:pt x="375600" y="856817"/>
                </a:lnTo>
                <a:lnTo>
                  <a:pt x="378704" y="844634"/>
                </a:lnTo>
                <a:lnTo>
                  <a:pt x="381808" y="832605"/>
                </a:lnTo>
                <a:lnTo>
                  <a:pt x="384912" y="820732"/>
                </a:lnTo>
                <a:lnTo>
                  <a:pt x="388016" y="809014"/>
                </a:lnTo>
                <a:lnTo>
                  <a:pt x="391120" y="797451"/>
                </a:lnTo>
                <a:lnTo>
                  <a:pt x="394224" y="786043"/>
                </a:lnTo>
                <a:lnTo>
                  <a:pt x="397329" y="774791"/>
                </a:lnTo>
                <a:lnTo>
                  <a:pt x="400433" y="763693"/>
                </a:lnTo>
                <a:lnTo>
                  <a:pt x="403537" y="752751"/>
                </a:lnTo>
                <a:lnTo>
                  <a:pt x="406641" y="741965"/>
                </a:lnTo>
                <a:lnTo>
                  <a:pt x="409745" y="731333"/>
                </a:lnTo>
                <a:lnTo>
                  <a:pt x="412849" y="720856"/>
                </a:lnTo>
                <a:lnTo>
                  <a:pt x="415953" y="710535"/>
                </a:lnTo>
                <a:lnTo>
                  <a:pt x="419057" y="700369"/>
                </a:lnTo>
                <a:lnTo>
                  <a:pt x="422162" y="690358"/>
                </a:lnTo>
                <a:lnTo>
                  <a:pt x="425266" y="680503"/>
                </a:lnTo>
                <a:lnTo>
                  <a:pt x="428370" y="670802"/>
                </a:lnTo>
                <a:lnTo>
                  <a:pt x="431474" y="661257"/>
                </a:lnTo>
                <a:lnTo>
                  <a:pt x="434578" y="651867"/>
                </a:lnTo>
                <a:lnTo>
                  <a:pt x="437682" y="642632"/>
                </a:lnTo>
                <a:lnTo>
                  <a:pt x="440786" y="633553"/>
                </a:lnTo>
                <a:lnTo>
                  <a:pt x="443891" y="624628"/>
                </a:lnTo>
                <a:lnTo>
                  <a:pt x="446995" y="615859"/>
                </a:lnTo>
                <a:lnTo>
                  <a:pt x="450099" y="607245"/>
                </a:lnTo>
                <a:lnTo>
                  <a:pt x="453203" y="598787"/>
                </a:lnTo>
                <a:lnTo>
                  <a:pt x="456307" y="590483"/>
                </a:lnTo>
                <a:lnTo>
                  <a:pt x="459411" y="582335"/>
                </a:lnTo>
                <a:lnTo>
                  <a:pt x="462515" y="574342"/>
                </a:lnTo>
                <a:lnTo>
                  <a:pt x="465619" y="566504"/>
                </a:lnTo>
                <a:lnTo>
                  <a:pt x="468724" y="558821"/>
                </a:lnTo>
                <a:lnTo>
                  <a:pt x="471828" y="551293"/>
                </a:lnTo>
                <a:lnTo>
                  <a:pt x="474932" y="543921"/>
                </a:lnTo>
                <a:lnTo>
                  <a:pt x="478036" y="536704"/>
                </a:lnTo>
                <a:lnTo>
                  <a:pt x="481140" y="529642"/>
                </a:lnTo>
                <a:lnTo>
                  <a:pt x="484244" y="522735"/>
                </a:lnTo>
                <a:lnTo>
                  <a:pt x="487348" y="515984"/>
                </a:lnTo>
                <a:lnTo>
                  <a:pt x="490452" y="509388"/>
                </a:lnTo>
                <a:lnTo>
                  <a:pt x="493557" y="502947"/>
                </a:lnTo>
                <a:lnTo>
                  <a:pt x="496661" y="496661"/>
                </a:lnTo>
                <a:lnTo>
                  <a:pt x="499765" y="490530"/>
                </a:lnTo>
                <a:lnTo>
                  <a:pt x="502869" y="484555"/>
                </a:lnTo>
                <a:lnTo>
                  <a:pt x="505973" y="478734"/>
                </a:lnTo>
                <a:lnTo>
                  <a:pt x="509077" y="473069"/>
                </a:lnTo>
                <a:lnTo>
                  <a:pt x="512181" y="467560"/>
                </a:lnTo>
                <a:lnTo>
                  <a:pt x="515285" y="462205"/>
                </a:lnTo>
                <a:lnTo>
                  <a:pt x="518390" y="457005"/>
                </a:lnTo>
                <a:lnTo>
                  <a:pt x="521494" y="451961"/>
                </a:lnTo>
                <a:lnTo>
                  <a:pt x="524598" y="447072"/>
                </a:lnTo>
                <a:lnTo>
                  <a:pt x="527702" y="442338"/>
                </a:lnTo>
                <a:lnTo>
                  <a:pt x="530806" y="437760"/>
                </a:lnTo>
                <a:lnTo>
                  <a:pt x="533910" y="433336"/>
                </a:lnTo>
                <a:lnTo>
                  <a:pt x="537014" y="429068"/>
                </a:lnTo>
                <a:lnTo>
                  <a:pt x="540119" y="424955"/>
                </a:lnTo>
                <a:lnTo>
                  <a:pt x="543223" y="420998"/>
                </a:lnTo>
                <a:lnTo>
                  <a:pt x="546327" y="417195"/>
                </a:lnTo>
                <a:lnTo>
                  <a:pt x="549431" y="413548"/>
                </a:lnTo>
                <a:lnTo>
                  <a:pt x="552535" y="410056"/>
                </a:lnTo>
                <a:lnTo>
                  <a:pt x="555639" y="406719"/>
                </a:lnTo>
                <a:lnTo>
                  <a:pt x="558743" y="403537"/>
                </a:lnTo>
                <a:lnTo>
                  <a:pt x="561847" y="400510"/>
                </a:lnTo>
                <a:lnTo>
                  <a:pt x="564952" y="397639"/>
                </a:lnTo>
                <a:lnTo>
                  <a:pt x="568056" y="394923"/>
                </a:lnTo>
                <a:lnTo>
                  <a:pt x="571160" y="392362"/>
                </a:lnTo>
                <a:lnTo>
                  <a:pt x="574264" y="389956"/>
                </a:lnTo>
                <a:lnTo>
                  <a:pt x="577368" y="387706"/>
                </a:lnTo>
                <a:lnTo>
                  <a:pt x="580472" y="385610"/>
                </a:lnTo>
                <a:lnTo>
                  <a:pt x="583576" y="383670"/>
                </a:lnTo>
                <a:lnTo>
                  <a:pt x="586680" y="381886"/>
                </a:lnTo>
                <a:lnTo>
                  <a:pt x="589785" y="380256"/>
                </a:lnTo>
                <a:lnTo>
                  <a:pt x="592889" y="378781"/>
                </a:lnTo>
                <a:lnTo>
                  <a:pt x="595993" y="377462"/>
                </a:lnTo>
                <a:lnTo>
                  <a:pt x="599097" y="376298"/>
                </a:lnTo>
                <a:lnTo>
                  <a:pt x="602201" y="375289"/>
                </a:lnTo>
                <a:lnTo>
                  <a:pt x="605305" y="374436"/>
                </a:lnTo>
                <a:lnTo>
                  <a:pt x="608409" y="373737"/>
                </a:lnTo>
                <a:lnTo>
                  <a:pt x="611514" y="373194"/>
                </a:lnTo>
                <a:lnTo>
                  <a:pt x="614618" y="372806"/>
                </a:lnTo>
                <a:lnTo>
                  <a:pt x="617722" y="372573"/>
                </a:lnTo>
                <a:lnTo>
                  <a:pt x="620826" y="372496"/>
                </a:lnTo>
                <a:lnTo>
                  <a:pt x="623930" y="372573"/>
                </a:lnTo>
                <a:lnTo>
                  <a:pt x="627034" y="372806"/>
                </a:lnTo>
                <a:lnTo>
                  <a:pt x="630138" y="373194"/>
                </a:lnTo>
                <a:lnTo>
                  <a:pt x="633242" y="373737"/>
                </a:lnTo>
                <a:lnTo>
                  <a:pt x="636347" y="374436"/>
                </a:lnTo>
                <a:lnTo>
                  <a:pt x="639451" y="375289"/>
                </a:lnTo>
                <a:lnTo>
                  <a:pt x="642555" y="376298"/>
                </a:lnTo>
                <a:lnTo>
                  <a:pt x="645659" y="377462"/>
                </a:lnTo>
                <a:lnTo>
                  <a:pt x="648763" y="378781"/>
                </a:lnTo>
                <a:lnTo>
                  <a:pt x="651867" y="380256"/>
                </a:lnTo>
                <a:lnTo>
                  <a:pt x="654971" y="381886"/>
                </a:lnTo>
                <a:lnTo>
                  <a:pt x="658075" y="383670"/>
                </a:lnTo>
                <a:lnTo>
                  <a:pt x="661180" y="385610"/>
                </a:lnTo>
                <a:lnTo>
                  <a:pt x="664284" y="387706"/>
                </a:lnTo>
                <a:lnTo>
                  <a:pt x="667388" y="389956"/>
                </a:lnTo>
                <a:lnTo>
                  <a:pt x="670492" y="392362"/>
                </a:lnTo>
                <a:lnTo>
                  <a:pt x="673596" y="394923"/>
                </a:lnTo>
                <a:lnTo>
                  <a:pt x="676700" y="397639"/>
                </a:lnTo>
                <a:lnTo>
                  <a:pt x="679804" y="400510"/>
                </a:lnTo>
                <a:lnTo>
                  <a:pt x="682908" y="403537"/>
                </a:lnTo>
                <a:lnTo>
                  <a:pt x="686013" y="406719"/>
                </a:lnTo>
                <a:lnTo>
                  <a:pt x="689117" y="410056"/>
                </a:lnTo>
                <a:lnTo>
                  <a:pt x="692221" y="413548"/>
                </a:lnTo>
                <a:lnTo>
                  <a:pt x="695325" y="417195"/>
                </a:lnTo>
                <a:lnTo>
                  <a:pt x="698429" y="420998"/>
                </a:lnTo>
                <a:lnTo>
                  <a:pt x="701533" y="424955"/>
                </a:lnTo>
                <a:lnTo>
                  <a:pt x="704637" y="429068"/>
                </a:lnTo>
                <a:lnTo>
                  <a:pt x="707742" y="433336"/>
                </a:lnTo>
                <a:lnTo>
                  <a:pt x="710846" y="437760"/>
                </a:lnTo>
                <a:lnTo>
                  <a:pt x="713950" y="442338"/>
                </a:lnTo>
                <a:lnTo>
                  <a:pt x="717054" y="447072"/>
                </a:lnTo>
                <a:lnTo>
                  <a:pt x="720158" y="451961"/>
                </a:lnTo>
                <a:lnTo>
                  <a:pt x="723262" y="457005"/>
                </a:lnTo>
                <a:lnTo>
                  <a:pt x="726366" y="462205"/>
                </a:lnTo>
                <a:lnTo>
                  <a:pt x="729470" y="467560"/>
                </a:lnTo>
                <a:lnTo>
                  <a:pt x="732575" y="473069"/>
                </a:lnTo>
                <a:lnTo>
                  <a:pt x="735679" y="478734"/>
                </a:lnTo>
                <a:lnTo>
                  <a:pt x="738783" y="484555"/>
                </a:lnTo>
                <a:lnTo>
                  <a:pt x="741887" y="490530"/>
                </a:lnTo>
                <a:lnTo>
                  <a:pt x="744991" y="496661"/>
                </a:lnTo>
                <a:lnTo>
                  <a:pt x="748095" y="502947"/>
                </a:lnTo>
                <a:lnTo>
                  <a:pt x="751199" y="509388"/>
                </a:lnTo>
                <a:lnTo>
                  <a:pt x="754303" y="515984"/>
                </a:lnTo>
                <a:lnTo>
                  <a:pt x="757408" y="522735"/>
                </a:lnTo>
                <a:lnTo>
                  <a:pt x="760512" y="529642"/>
                </a:lnTo>
                <a:lnTo>
                  <a:pt x="763616" y="536704"/>
                </a:lnTo>
                <a:lnTo>
                  <a:pt x="766720" y="543921"/>
                </a:lnTo>
                <a:lnTo>
                  <a:pt x="769824" y="551293"/>
                </a:lnTo>
                <a:lnTo>
                  <a:pt x="772928" y="558821"/>
                </a:lnTo>
                <a:lnTo>
                  <a:pt x="776032" y="566504"/>
                </a:lnTo>
                <a:lnTo>
                  <a:pt x="779136" y="574342"/>
                </a:lnTo>
                <a:lnTo>
                  <a:pt x="782241" y="582335"/>
                </a:lnTo>
                <a:lnTo>
                  <a:pt x="785345" y="590483"/>
                </a:lnTo>
                <a:lnTo>
                  <a:pt x="788449" y="598787"/>
                </a:lnTo>
                <a:lnTo>
                  <a:pt x="791553" y="607245"/>
                </a:lnTo>
                <a:lnTo>
                  <a:pt x="794657" y="615859"/>
                </a:lnTo>
                <a:lnTo>
                  <a:pt x="797761" y="624628"/>
                </a:lnTo>
                <a:lnTo>
                  <a:pt x="800865" y="633553"/>
                </a:lnTo>
                <a:lnTo>
                  <a:pt x="803970" y="642632"/>
                </a:lnTo>
                <a:lnTo>
                  <a:pt x="807074" y="651867"/>
                </a:lnTo>
                <a:lnTo>
                  <a:pt x="810178" y="661257"/>
                </a:lnTo>
                <a:lnTo>
                  <a:pt x="813282" y="670802"/>
                </a:lnTo>
                <a:lnTo>
                  <a:pt x="816386" y="680503"/>
                </a:lnTo>
                <a:lnTo>
                  <a:pt x="819490" y="690358"/>
                </a:lnTo>
                <a:lnTo>
                  <a:pt x="822594" y="700369"/>
                </a:lnTo>
                <a:lnTo>
                  <a:pt x="825698" y="710535"/>
                </a:lnTo>
                <a:lnTo>
                  <a:pt x="828803" y="720856"/>
                </a:lnTo>
                <a:lnTo>
                  <a:pt x="831907" y="731333"/>
                </a:lnTo>
                <a:lnTo>
                  <a:pt x="835011" y="741965"/>
                </a:lnTo>
                <a:lnTo>
                  <a:pt x="838115" y="752751"/>
                </a:lnTo>
                <a:lnTo>
                  <a:pt x="841219" y="763693"/>
                </a:lnTo>
                <a:lnTo>
                  <a:pt x="844323" y="774791"/>
                </a:lnTo>
                <a:lnTo>
                  <a:pt x="847427" y="786043"/>
                </a:lnTo>
                <a:lnTo>
                  <a:pt x="850531" y="797451"/>
                </a:lnTo>
                <a:lnTo>
                  <a:pt x="853636" y="809014"/>
                </a:lnTo>
                <a:lnTo>
                  <a:pt x="856740" y="820732"/>
                </a:lnTo>
                <a:lnTo>
                  <a:pt x="859844" y="832605"/>
                </a:lnTo>
                <a:lnTo>
                  <a:pt x="862948" y="844634"/>
                </a:lnTo>
                <a:lnTo>
                  <a:pt x="866052" y="856817"/>
                </a:lnTo>
                <a:lnTo>
                  <a:pt x="869156" y="869156"/>
                </a:lnTo>
                <a:lnTo>
                  <a:pt x="872260" y="881650"/>
                </a:lnTo>
                <a:lnTo>
                  <a:pt x="875365" y="894300"/>
                </a:lnTo>
                <a:lnTo>
                  <a:pt x="878469" y="907104"/>
                </a:lnTo>
                <a:lnTo>
                  <a:pt x="881573" y="920064"/>
                </a:lnTo>
                <a:lnTo>
                  <a:pt x="884677" y="933179"/>
                </a:lnTo>
                <a:lnTo>
                  <a:pt x="887781" y="946449"/>
                </a:lnTo>
                <a:lnTo>
                  <a:pt x="890885" y="959874"/>
                </a:lnTo>
                <a:lnTo>
                  <a:pt x="893989" y="973455"/>
                </a:lnTo>
                <a:lnTo>
                  <a:pt x="897093" y="987191"/>
                </a:lnTo>
                <a:lnTo>
                  <a:pt x="900198" y="1001082"/>
                </a:lnTo>
                <a:lnTo>
                  <a:pt x="903302" y="1015128"/>
                </a:lnTo>
                <a:lnTo>
                  <a:pt x="906406" y="1029329"/>
                </a:lnTo>
                <a:lnTo>
                  <a:pt x="909510" y="1043686"/>
                </a:lnTo>
                <a:lnTo>
                  <a:pt x="912614" y="1058198"/>
                </a:lnTo>
                <a:lnTo>
                  <a:pt x="915718" y="1072865"/>
                </a:lnTo>
                <a:lnTo>
                  <a:pt x="918822" y="1087687"/>
                </a:lnTo>
                <a:lnTo>
                  <a:pt x="921926" y="1102664"/>
                </a:lnTo>
                <a:lnTo>
                  <a:pt x="925031" y="1117797"/>
                </a:lnTo>
                <a:lnTo>
                  <a:pt x="928135" y="1133085"/>
                </a:lnTo>
                <a:lnTo>
                  <a:pt x="931239" y="1148528"/>
                </a:lnTo>
                <a:lnTo>
                  <a:pt x="934343" y="1164126"/>
                </a:lnTo>
                <a:lnTo>
                  <a:pt x="937447" y="1179880"/>
                </a:lnTo>
                <a:lnTo>
                  <a:pt x="940551" y="1195788"/>
                </a:lnTo>
                <a:lnTo>
                  <a:pt x="943655" y="1211852"/>
                </a:lnTo>
                <a:lnTo>
                  <a:pt x="946759" y="1228071"/>
                </a:lnTo>
                <a:lnTo>
                  <a:pt x="949864" y="1244446"/>
                </a:lnTo>
                <a:lnTo>
                  <a:pt x="952968" y="1260975"/>
                </a:lnTo>
                <a:lnTo>
                  <a:pt x="956072" y="1277660"/>
                </a:lnTo>
                <a:lnTo>
                  <a:pt x="959176" y="1294500"/>
                </a:lnTo>
                <a:lnTo>
                  <a:pt x="962280" y="1311495"/>
                </a:lnTo>
                <a:lnTo>
                  <a:pt x="965384" y="1328645"/>
                </a:lnTo>
                <a:lnTo>
                  <a:pt x="968488" y="1345951"/>
                </a:lnTo>
                <a:lnTo>
                  <a:pt x="971593" y="1363411"/>
                </a:lnTo>
                <a:lnTo>
                  <a:pt x="974697" y="1381027"/>
                </a:lnTo>
                <a:lnTo>
                  <a:pt x="977801" y="1398798"/>
                </a:lnTo>
                <a:lnTo>
                  <a:pt x="980905" y="1416725"/>
                </a:lnTo>
                <a:lnTo>
                  <a:pt x="984009" y="1434806"/>
                </a:lnTo>
                <a:lnTo>
                  <a:pt x="987113" y="1453043"/>
                </a:lnTo>
                <a:lnTo>
                  <a:pt x="990217" y="1471435"/>
                </a:lnTo>
                <a:lnTo>
                  <a:pt x="993321" y="1489982"/>
                </a:lnTo>
                <a:lnTo>
                  <a:pt x="996426" y="1508685"/>
                </a:lnTo>
                <a:lnTo>
                  <a:pt x="999530" y="1527542"/>
                </a:lnTo>
                <a:lnTo>
                  <a:pt x="1002634" y="1546555"/>
                </a:lnTo>
                <a:lnTo>
                  <a:pt x="1005738" y="1565723"/>
                </a:lnTo>
                <a:lnTo>
                  <a:pt x="1008842" y="1585046"/>
                </a:lnTo>
                <a:lnTo>
                  <a:pt x="1011946" y="1604525"/>
                </a:lnTo>
                <a:lnTo>
                  <a:pt x="1015050" y="1624158"/>
                </a:lnTo>
                <a:lnTo>
                  <a:pt x="1018154" y="1643947"/>
                </a:lnTo>
                <a:lnTo>
                  <a:pt x="1021259" y="1663891"/>
                </a:lnTo>
                <a:lnTo>
                  <a:pt x="1024363" y="1683990"/>
                </a:lnTo>
                <a:lnTo>
                  <a:pt x="1027467" y="1704245"/>
                </a:lnTo>
                <a:lnTo>
                  <a:pt x="1030571" y="1724654"/>
                </a:lnTo>
                <a:lnTo>
                  <a:pt x="1033675" y="1745219"/>
                </a:lnTo>
                <a:lnTo>
                  <a:pt x="1036779" y="1765939"/>
                </a:lnTo>
                <a:lnTo>
                  <a:pt x="1039883" y="1786815"/>
                </a:lnTo>
                <a:lnTo>
                  <a:pt x="1042988" y="1807845"/>
                </a:lnTo>
                <a:lnTo>
                  <a:pt x="1046092" y="1829031"/>
                </a:lnTo>
                <a:lnTo>
                  <a:pt x="1049196" y="1850372"/>
                </a:lnTo>
                <a:lnTo>
                  <a:pt x="1052300" y="1871868"/>
                </a:lnTo>
                <a:lnTo>
                  <a:pt x="1055404" y="1893519"/>
                </a:lnTo>
                <a:lnTo>
                  <a:pt x="1058508" y="1915325"/>
                </a:lnTo>
                <a:lnTo>
                  <a:pt x="1061612" y="1937287"/>
                </a:lnTo>
                <a:lnTo>
                  <a:pt x="1064716" y="1959404"/>
                </a:lnTo>
                <a:lnTo>
                  <a:pt x="1067821" y="1981676"/>
                </a:lnTo>
                <a:lnTo>
                  <a:pt x="1070925" y="2004104"/>
                </a:lnTo>
                <a:lnTo>
                  <a:pt x="1074029" y="2026686"/>
                </a:lnTo>
                <a:lnTo>
                  <a:pt x="1077133" y="2049424"/>
                </a:lnTo>
                <a:lnTo>
                  <a:pt x="1080237" y="2072317"/>
                </a:lnTo>
                <a:lnTo>
                  <a:pt x="1083341" y="2095365"/>
                </a:lnTo>
                <a:lnTo>
                  <a:pt x="1086445" y="2118568"/>
                </a:lnTo>
                <a:lnTo>
                  <a:pt x="1089549" y="2141927"/>
                </a:lnTo>
                <a:lnTo>
                  <a:pt x="1092654" y="2165441"/>
                </a:lnTo>
                <a:lnTo>
                  <a:pt x="1095758" y="2189110"/>
                </a:lnTo>
                <a:lnTo>
                  <a:pt x="1098862" y="2212934"/>
                </a:lnTo>
                <a:lnTo>
                  <a:pt x="1101966" y="2236913"/>
                </a:lnTo>
                <a:lnTo>
                  <a:pt x="1105070" y="2261048"/>
                </a:lnTo>
                <a:lnTo>
                  <a:pt x="1108174" y="2285338"/>
                </a:lnTo>
                <a:lnTo>
                  <a:pt x="1111278" y="2309783"/>
                </a:lnTo>
                <a:lnTo>
                  <a:pt x="1114382" y="2334383"/>
                </a:lnTo>
                <a:lnTo>
                  <a:pt x="1117487" y="2359138"/>
                </a:lnTo>
                <a:lnTo>
                  <a:pt x="1120591" y="2384049"/>
                </a:lnTo>
                <a:lnTo>
                  <a:pt x="1123695" y="2409115"/>
                </a:lnTo>
                <a:lnTo>
                  <a:pt x="1126799" y="2434336"/>
                </a:lnTo>
                <a:lnTo>
                  <a:pt x="1129903" y="2459712"/>
                </a:lnTo>
                <a:lnTo>
                  <a:pt x="1133007" y="2485244"/>
                </a:lnTo>
                <a:lnTo>
                  <a:pt x="1136111" y="2510930"/>
                </a:lnTo>
                <a:lnTo>
                  <a:pt x="1139216" y="2536772"/>
                </a:lnTo>
                <a:lnTo>
                  <a:pt x="1142320" y="2562769"/>
                </a:lnTo>
                <a:lnTo>
                  <a:pt x="1145424" y="2588922"/>
                </a:lnTo>
                <a:lnTo>
                  <a:pt x="1148528" y="2615229"/>
                </a:lnTo>
                <a:lnTo>
                  <a:pt x="1151632" y="2641692"/>
                </a:lnTo>
                <a:lnTo>
                  <a:pt x="1154736" y="2668310"/>
                </a:lnTo>
                <a:lnTo>
                  <a:pt x="1157840" y="2695083"/>
                </a:lnTo>
                <a:lnTo>
                  <a:pt x="1160944" y="2722011"/>
                </a:lnTo>
                <a:lnTo>
                  <a:pt x="1164049" y="2749095"/>
                </a:lnTo>
                <a:lnTo>
                  <a:pt x="1167153" y="2776333"/>
                </a:lnTo>
                <a:lnTo>
                  <a:pt x="1170257" y="2803727"/>
                </a:lnTo>
                <a:lnTo>
                  <a:pt x="1173361" y="2831276"/>
                </a:lnTo>
                <a:lnTo>
                  <a:pt x="1176465" y="2858981"/>
                </a:lnTo>
                <a:lnTo>
                  <a:pt x="1179569" y="2886840"/>
                </a:lnTo>
                <a:lnTo>
                  <a:pt x="1182673" y="2914855"/>
                </a:lnTo>
                <a:lnTo>
                  <a:pt x="1185777" y="2943025"/>
                </a:lnTo>
                <a:lnTo>
                  <a:pt x="1188882" y="2971350"/>
                </a:lnTo>
                <a:lnTo>
                  <a:pt x="1191986" y="2999831"/>
                </a:lnTo>
                <a:lnTo>
                  <a:pt x="1195090" y="3028466"/>
                </a:lnTo>
                <a:lnTo>
                  <a:pt x="1198194" y="3057257"/>
                </a:lnTo>
                <a:lnTo>
                  <a:pt x="1201298" y="3086203"/>
                </a:lnTo>
                <a:lnTo>
                  <a:pt x="1204402" y="3115304"/>
                </a:lnTo>
                <a:lnTo>
                  <a:pt x="1207506" y="3144561"/>
                </a:lnTo>
                <a:lnTo>
                  <a:pt x="1210610" y="3173972"/>
                </a:lnTo>
                <a:lnTo>
                  <a:pt x="1213715" y="3203539"/>
                </a:lnTo>
                <a:lnTo>
                  <a:pt x="1216819" y="3233261"/>
                </a:lnTo>
                <a:lnTo>
                  <a:pt x="1219923" y="3263138"/>
                </a:lnTo>
                <a:lnTo>
                  <a:pt x="1223027" y="3293171"/>
                </a:lnTo>
                <a:lnTo>
                  <a:pt x="1226131" y="3323359"/>
                </a:lnTo>
                <a:lnTo>
                  <a:pt x="1229235" y="3353701"/>
                </a:lnTo>
                <a:lnTo>
                  <a:pt x="1232339" y="3384200"/>
                </a:lnTo>
                <a:lnTo>
                  <a:pt x="1235444" y="3414853"/>
                </a:lnTo>
                <a:lnTo>
                  <a:pt x="1238548" y="3445661"/>
                </a:lnTo>
              </a:path>
            </a:pathLst>
          </a:custGeom>
          <a:noFill xmlns:a="http://schemas.openxmlformats.org/drawingml/2006/main"/>
          <a:ln xmlns:a="http://schemas.openxmlformats.org/drawingml/2006/main" w="38100">
            <a:solidFill>
              <a:srgbClr val="14758A"/>
            </a:solidFill>
            <a:prstDash val="solid"/>
          </a:ln>
        </p:spPr>
      </p:sp>
      <p:sp>
        <p:nvSpPr>
          <p:cNvPr id="31" name="Välistatud otspunkt">
            <a:extLst xmlns:a="http://schemas.openxmlformats.org/drawingml/2006/main">
              <a:ext uri="{FF2B5EF4-FFF2-40B4-BE49-F238E27FC236}">
                <a16:creationId xmlns:a16="http://schemas.microsoft.com/office/drawing/2014/main" id="{91B6D0B0-CCA8-4E4E-85E6-B0DDCE9075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85049" y="5638800"/>
            <a:ext cx="95250" cy="952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19050">
            <a:solidFill>
              <a:srgbClr val="14758A"/>
            </a:solidFill>
          </a:ln>
        </p:spPr>
      </p:sp>
      <p:sp>
        <p:nvSpPr>
          <p:cNvPr id="32" name="Välistatud otspunkt">
            <a:extLst xmlns:a="http://schemas.openxmlformats.org/drawingml/2006/main">
              <a:ext uri="{FF2B5EF4-FFF2-40B4-BE49-F238E27FC236}">
                <a16:creationId xmlns:a16="http://schemas.microsoft.com/office/drawing/2014/main" id="{0B307430-4817-4DF1-81A6-3D57DB5AFD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6701" y="5638800"/>
            <a:ext cx="95250" cy="952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19050">
            <a:solidFill>
              <a:srgbClr val="14758A"/>
            </a:solidFill>
          </a:ln>
        </p:spPr>
      </p:sp>
    </p:spTree>
    <p:extLst>
      <p:ext uri="{BB962C8B-B14F-4D97-AF65-F5344CB8AC3E}">
        <p14:creationId xmlns:p14="http://schemas.microsoft.com/office/powerpoint/2010/main" val="229525382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Tekst">
            <a:extLst xmlns:a="http://schemas.openxmlformats.org/drawingml/2006/main">
              <a:ext uri="{FF2B5EF4-FFF2-40B4-BE49-F238E27FC236}">
                <a16:creationId xmlns:a16="http://schemas.microsoft.com/office/drawing/2014/main" id="{A7357FB1-310A-43A0-B7AC-1404345E56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00050"/>
            <a:ext cx="10972800" cy="876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3450" b="1">
                <a:solidFill>
                  <a:srgbClr val="202830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3450" b="1">
                <a:solidFill>
                  <a:srgbClr val="202830"/>
                </a:solidFill>
                <a:latin typeface="Arial"/>
                <a:ea typeface="Arial"/>
                <a:cs typeface="Arial"/>
              </a:defRPr>
            </a:pPr>
            <a:r>
              <a:rPr sz="3450" b="1">
                <a:solidFill>
                  <a:srgbClr val="202830"/>
                </a:solidFill>
                <a:latin typeface="Arial"/>
                <a:ea typeface="Arial"/>
                <a:cs typeface="Arial"/>
              </a:rPr>
              <a:t>Tuletis näitab muutumise suunda</a:t>
            </a:r>
          </a:p>
        </p:txBody>
      </p:sp>
      <p:sp>
        <p:nvSpPr>
          <p:cNvPr id="2" name="Joon">
            <a:extLst xmlns:a="http://schemas.openxmlformats.org/drawingml/2006/main">
              <a:ext uri="{FF2B5EF4-FFF2-40B4-BE49-F238E27FC236}">
                <a16:creationId xmlns:a16="http://schemas.microsoft.com/office/drawing/2014/main" id="{15462F0F-4B17-413A-A28E-1A6E40FAD5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428750"/>
            <a:ext cx="10972800" cy="9525"/>
          </a:xfrm>
          <a:custGeom xmlns:a="http://schemas.openxmlformats.org/drawingml/2006/main">
            <a:pathLst>
              <a:path w="10972800" h="9525">
                <a:moveTo>
                  <a:pt x="0" y="0"/>
                </a:moveTo>
                <a:lnTo>
                  <a:pt x="10972800" y="0"/>
                </a:lnTo>
              </a:path>
            </a:pathLst>
          </a:custGeom>
          <a:noFill xmlns:a="http://schemas.openxmlformats.org/drawingml/2006/main"/>
          <a:ln xmlns:a="http://schemas.openxmlformats.org/drawingml/2006/main" w="9525">
            <a:solidFill>
              <a:srgbClr val="DCE3E7"/>
            </a:solidFill>
            <a:prstDash val="solid"/>
          </a:ln>
        </p:spPr>
      </p:sp>
      <p:sp>
        <p:nvSpPr>
          <p:cNvPr id="3" name="Tekst">
            <a:extLst xmlns:a="http://schemas.openxmlformats.org/drawingml/2006/main">
              <a:ext uri="{FF2B5EF4-FFF2-40B4-BE49-F238E27FC236}">
                <a16:creationId xmlns:a16="http://schemas.microsoft.com/office/drawing/2014/main" id="{636B3FFA-BC2A-407C-A6DC-A6993F33B7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419850"/>
            <a:ext cx="9239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350" b="0">
                <a:solidFill>
                  <a:srgbClr val="65717B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1350" b="0">
                <a:solidFill>
                  <a:srgbClr val="65717B"/>
                </a:solidFill>
                <a:latin typeface="Arial"/>
                <a:ea typeface="Arial"/>
                <a:cs typeface="Arial"/>
              </a:defRPr>
            </a:pPr>
            <a:r>
              <a:rPr sz="1350" b="0">
                <a:solidFill>
                  <a:srgbClr val="65717B"/>
                </a:solidFill>
                <a:latin typeface="Arial"/>
                <a:ea typeface="Arial"/>
                <a:cs typeface="Arial"/>
              </a:rPr>
              <a:t>mapik.ee · 13.10.2026 · Tööversioon. Ei ole aineõpetaja poolt üle kontrollitud.</a:t>
            </a:r>
          </a:p>
        </p:txBody>
      </p:sp>
      <p:sp>
        <p:nvSpPr>
          <p:cNvPr id="4" name="Tekst">
            <a:extLst xmlns:a="http://schemas.openxmlformats.org/drawingml/2006/main">
              <a:ext uri="{FF2B5EF4-FFF2-40B4-BE49-F238E27FC236}">
                <a16:creationId xmlns:a16="http://schemas.microsoft.com/office/drawing/2014/main" id="{0CC04D5F-78A2-4E55-93B7-DE00F18CCA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25200" y="6419850"/>
            <a:ext cx="457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350" b="0">
                <a:solidFill>
                  <a:srgbClr val="65717B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1350" b="0">
                <a:solidFill>
                  <a:srgbClr val="65717B"/>
                </a:solidFill>
                <a:latin typeface="Arial"/>
                <a:ea typeface="Arial"/>
                <a:cs typeface="Arial"/>
              </a:defRPr>
            </a:pPr>
            <a:r>
              <a:rPr sz="1350" b="0">
                <a:solidFill>
                  <a:srgbClr val="65717B"/>
                </a:solidFill>
                <a:latin typeface="Arial"/>
                <a:ea typeface="Arial"/>
                <a:cs typeface="Arial"/>
              </a:rPr>
              <a:t>4</a:t>
            </a:r>
          </a:p>
        </p:txBody>
      </p:sp>
      <p:sp>
        <p:nvSpPr>
          <p:cNvPr id="5" name="Tekst">
            <a:extLst xmlns:a="http://schemas.openxmlformats.org/drawingml/2006/main">
              <a:ext uri="{FF2B5EF4-FFF2-40B4-BE49-F238E27FC236}">
                <a16:creationId xmlns:a16="http://schemas.microsoft.com/office/drawing/2014/main" id="{12EDD9EF-6B28-49F7-BE59-3CD2F5FC4E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000250"/>
            <a:ext cx="10972800" cy="6572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3450" b="1">
                <a:solidFill>
                  <a:srgbClr val="14758A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3450" b="1">
                <a:solidFill>
                  <a:srgbClr val="14758A"/>
                </a:solidFill>
                <a:latin typeface="Arial"/>
                <a:ea typeface="Arial"/>
                <a:cs typeface="Arial"/>
              </a:defRPr>
            </a:pPr>
            <a:r>
              <a:rPr sz="3450" b="1">
                <a:solidFill>
                  <a:srgbClr val="14758A"/>
                </a:solidFill>
                <a:latin typeface="Arial"/>
                <a:ea typeface="Arial"/>
                <a:cs typeface="Arial"/>
              </a:rPr>
              <a:t>A′(x) = −2x + 10</a:t>
            </a:r>
          </a:p>
        </p:txBody>
      </p:sp>
      <p:sp>
        <p:nvSpPr>
          <p:cNvPr id="6" name="Tekst">
            <a:extLst xmlns:a="http://schemas.openxmlformats.org/drawingml/2006/main">
              <a:ext uri="{FF2B5EF4-FFF2-40B4-BE49-F238E27FC236}">
                <a16:creationId xmlns:a16="http://schemas.microsoft.com/office/drawing/2014/main" id="{6059FD49-1711-481C-81AC-2C99AD44B6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943225"/>
            <a:ext cx="10972800" cy="500063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2625" b="0">
                <a:solidFill>
                  <a:srgbClr val="202830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2625" b="0">
                <a:solidFill>
                  <a:srgbClr val="202830"/>
                </a:solidFill>
                <a:latin typeface="Arial"/>
                <a:ea typeface="Arial"/>
                <a:cs typeface="Arial"/>
              </a:defRPr>
            </a:pPr>
            <a:r>
              <a:rPr sz="2625" b="0">
                <a:solidFill>
                  <a:srgbClr val="202830"/>
                </a:solidFill>
                <a:latin typeface="Arial"/>
                <a:ea typeface="Arial"/>
                <a:cs typeface="Arial"/>
              </a:rPr>
              <a:t>A′(x) = 0 annab x = 5.</a:t>
            </a:r>
          </a:p>
        </p:txBody>
      </p:sp>
      <p:sp>
        <p:nvSpPr>
          <p:cNvPr id="7" name="Tekst">
            <a:extLst xmlns:a="http://schemas.openxmlformats.org/drawingml/2006/main">
              <a:ext uri="{FF2B5EF4-FFF2-40B4-BE49-F238E27FC236}">
                <a16:creationId xmlns:a16="http://schemas.microsoft.com/office/drawing/2014/main" id="{FC8138B5-414F-41AD-8298-6703C7B86F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709988"/>
            <a:ext cx="10972800" cy="500063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2625" b="0">
                <a:solidFill>
                  <a:srgbClr val="202830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2625" b="0">
                <a:solidFill>
                  <a:srgbClr val="202830"/>
                </a:solidFill>
                <a:latin typeface="Arial"/>
                <a:ea typeface="Arial"/>
                <a:cs typeface="Arial"/>
              </a:defRPr>
            </a:pPr>
            <a:r>
              <a:rPr sz="2625" b="0">
                <a:solidFill>
                  <a:srgbClr val="202830"/>
                </a:solidFill>
                <a:latin typeface="Arial"/>
                <a:ea typeface="Arial"/>
                <a:cs typeface="Arial"/>
              </a:rPr>
              <a:t>Kontrollime ka tuletise märki.</a:t>
            </a:r>
          </a:p>
        </p:txBody>
      </p:sp>
    </p:spTree>
    <p:extLst>
      <p:ext uri="{BB962C8B-B14F-4D97-AF65-F5344CB8AC3E}">
        <p14:creationId xmlns:p14="http://schemas.microsoft.com/office/powerpoint/2010/main" val="1855621583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7" name="Tekst">
            <a:extLst xmlns:a="http://schemas.openxmlformats.org/drawingml/2006/main">
              <a:ext uri="{FF2B5EF4-FFF2-40B4-BE49-F238E27FC236}">
                <a16:creationId xmlns:a16="http://schemas.microsoft.com/office/drawing/2014/main" id="{0D6F2D8D-3F8C-4AD0-A3C0-D994009072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00050"/>
            <a:ext cx="10972800" cy="876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3450" b="1">
                <a:solidFill>
                  <a:srgbClr val="202830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3450" b="1">
                <a:solidFill>
                  <a:srgbClr val="202830"/>
                </a:solidFill>
                <a:latin typeface="Arial"/>
                <a:ea typeface="Arial"/>
                <a:cs typeface="Arial"/>
              </a:defRPr>
            </a:pPr>
            <a:r>
              <a:rPr sz="3450" b="1">
                <a:solidFill>
                  <a:srgbClr val="202830"/>
                </a:solidFill>
                <a:latin typeface="Arial"/>
                <a:ea typeface="Arial"/>
                <a:cs typeface="Arial"/>
              </a:rPr>
              <a:t>Sinu kord</a:t>
            </a:r>
          </a:p>
        </p:txBody>
      </p:sp>
      <p:sp>
        <p:nvSpPr>
          <p:cNvPr id="2" name="Joon">
            <a:extLst xmlns:a="http://schemas.openxmlformats.org/drawingml/2006/main">
              <a:ext uri="{FF2B5EF4-FFF2-40B4-BE49-F238E27FC236}">
                <a16:creationId xmlns:a16="http://schemas.microsoft.com/office/drawing/2014/main" id="{3CB0D8B5-6F95-4247-975C-B5FC705858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428750"/>
            <a:ext cx="10972800" cy="9525"/>
          </a:xfrm>
          <a:custGeom xmlns:a="http://schemas.openxmlformats.org/drawingml/2006/main">
            <a:pathLst>
              <a:path w="10972800" h="9525">
                <a:moveTo>
                  <a:pt x="0" y="0"/>
                </a:moveTo>
                <a:lnTo>
                  <a:pt x="10972800" y="0"/>
                </a:lnTo>
              </a:path>
            </a:pathLst>
          </a:custGeom>
          <a:noFill xmlns:a="http://schemas.openxmlformats.org/drawingml/2006/main"/>
          <a:ln xmlns:a="http://schemas.openxmlformats.org/drawingml/2006/main" w="9525">
            <a:solidFill>
              <a:srgbClr val="DCE3E7"/>
            </a:solidFill>
            <a:prstDash val="solid"/>
          </a:ln>
        </p:spPr>
      </p:sp>
      <p:sp>
        <p:nvSpPr>
          <p:cNvPr id="3" name="Tekst">
            <a:extLst xmlns:a="http://schemas.openxmlformats.org/drawingml/2006/main">
              <a:ext uri="{FF2B5EF4-FFF2-40B4-BE49-F238E27FC236}">
                <a16:creationId xmlns:a16="http://schemas.microsoft.com/office/drawing/2014/main" id="{5BA00966-58AE-4176-8D04-09D784775D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419850"/>
            <a:ext cx="9239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350" b="0">
                <a:solidFill>
                  <a:srgbClr val="65717B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1350" b="0">
                <a:solidFill>
                  <a:srgbClr val="65717B"/>
                </a:solidFill>
                <a:latin typeface="Arial"/>
                <a:ea typeface="Arial"/>
                <a:cs typeface="Arial"/>
              </a:defRPr>
            </a:pPr>
            <a:r>
              <a:rPr sz="1350" b="0">
                <a:solidFill>
                  <a:srgbClr val="65717B"/>
                </a:solidFill>
                <a:latin typeface="Arial"/>
                <a:ea typeface="Arial"/>
                <a:cs typeface="Arial"/>
              </a:rPr>
              <a:t>mapik.ee · 13.10.2026 · Tööversioon. Ei ole aineõpetaja poolt üle kontrollitud.</a:t>
            </a:r>
          </a:p>
        </p:txBody>
      </p:sp>
      <p:sp>
        <p:nvSpPr>
          <p:cNvPr id="4" name="Tekst">
            <a:extLst xmlns:a="http://schemas.openxmlformats.org/drawingml/2006/main">
              <a:ext uri="{FF2B5EF4-FFF2-40B4-BE49-F238E27FC236}">
                <a16:creationId xmlns:a16="http://schemas.microsoft.com/office/drawing/2014/main" id="{F56E590B-3EB8-4706-9597-647FA84762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25200" y="6419850"/>
            <a:ext cx="457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350" b="0">
                <a:solidFill>
                  <a:srgbClr val="65717B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1350" b="0">
                <a:solidFill>
                  <a:srgbClr val="65717B"/>
                </a:solidFill>
                <a:latin typeface="Arial"/>
                <a:ea typeface="Arial"/>
                <a:cs typeface="Arial"/>
              </a:defRPr>
            </a:pPr>
            <a:r>
              <a:rPr sz="1350" b="0">
                <a:solidFill>
                  <a:srgbClr val="65717B"/>
                </a:solidFill>
                <a:latin typeface="Arial"/>
                <a:ea typeface="Arial"/>
                <a:cs typeface="Arial"/>
              </a:rPr>
              <a:t>5</a:t>
            </a:r>
          </a:p>
        </p:txBody>
      </p:sp>
      <p:sp>
        <p:nvSpPr>
          <p:cNvPr id="5" name="Tekst">
            <a:extLst xmlns:a="http://schemas.openxmlformats.org/drawingml/2006/main">
              <a:ext uri="{FF2B5EF4-FFF2-40B4-BE49-F238E27FC236}">
                <a16:creationId xmlns:a16="http://schemas.microsoft.com/office/drawing/2014/main" id="{2B9F716F-F235-4678-BFB8-7CD6E09ADD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000250"/>
            <a:ext cx="10972800" cy="500063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2625" b="0">
                <a:solidFill>
                  <a:srgbClr val="202830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2625" b="0">
                <a:solidFill>
                  <a:srgbClr val="202830"/>
                </a:solidFill>
                <a:latin typeface="Arial"/>
                <a:ea typeface="Arial"/>
                <a:cs typeface="Arial"/>
              </a:defRPr>
            </a:pPr>
            <a:r>
              <a:rPr sz="2625" b="0">
                <a:solidFill>
                  <a:srgbClr val="202830"/>
                </a:solidFill>
                <a:latin typeface="Arial"/>
                <a:ea typeface="Arial"/>
                <a:cs typeface="Arial"/>
              </a:rPr>
              <a:t>Leia A′(2), A′(8) ja A(5).</a:t>
            </a:r>
          </a:p>
        </p:txBody>
      </p:sp>
      <p:sp>
        <p:nvSpPr>
          <p:cNvPr id="6" name="Tekst">
            <a:extLst xmlns:a="http://schemas.openxmlformats.org/drawingml/2006/main">
              <a:ext uri="{FF2B5EF4-FFF2-40B4-BE49-F238E27FC236}">
                <a16:creationId xmlns:a16="http://schemas.microsoft.com/office/drawing/2014/main" id="{064B44D2-E13A-412E-8F82-3C0BC4D5BD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767013"/>
            <a:ext cx="10972800" cy="500063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2625" b="0">
                <a:solidFill>
                  <a:srgbClr val="202830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2625" b="0">
                <a:solidFill>
                  <a:srgbClr val="202830"/>
                </a:solidFill>
                <a:latin typeface="Arial"/>
                <a:ea typeface="Arial"/>
                <a:cs typeface="Arial"/>
              </a:defRPr>
            </a:pPr>
            <a:r>
              <a:rPr sz="2625" b="0">
                <a:solidFill>
                  <a:srgbClr val="202830"/>
                </a:solidFill>
                <a:latin typeface="Arial"/>
                <a:ea typeface="Arial"/>
                <a:cs typeface="Arial"/>
              </a:rPr>
              <a:t>Mida märgid pindala muutumisest ütlevad?</a:t>
            </a:r>
          </a:p>
        </p:txBody>
      </p:sp>
    </p:spTree>
    <p:extLst>
      <p:ext uri="{BB962C8B-B14F-4D97-AF65-F5344CB8AC3E}">
        <p14:creationId xmlns:p14="http://schemas.microsoft.com/office/powerpoint/2010/main" val="656872327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3" name="Tekst">
            <a:extLst xmlns:a="http://schemas.openxmlformats.org/drawingml/2006/main">
              <a:ext uri="{FF2B5EF4-FFF2-40B4-BE49-F238E27FC236}">
                <a16:creationId xmlns:a16="http://schemas.microsoft.com/office/drawing/2014/main" id="{18898FD8-925C-42BF-B1AA-58221DDA16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00050"/>
            <a:ext cx="10972800" cy="876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3450" b="1">
                <a:solidFill>
                  <a:srgbClr val="202830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3450" b="1">
                <a:solidFill>
                  <a:srgbClr val="202830"/>
                </a:solidFill>
                <a:latin typeface="Arial"/>
                <a:ea typeface="Arial"/>
                <a:cs typeface="Arial"/>
              </a:defRPr>
            </a:pPr>
            <a:r>
              <a:rPr sz="3450" b="1">
                <a:solidFill>
                  <a:srgbClr val="202830"/>
                </a:solidFill>
                <a:latin typeface="Arial"/>
                <a:ea typeface="Arial"/>
                <a:cs typeface="Arial"/>
              </a:rPr>
              <a:t>Kasvamisest kahanemiseni</a:t>
            </a:r>
          </a:p>
        </p:txBody>
      </p:sp>
      <p:sp>
        <p:nvSpPr>
          <p:cNvPr id="2" name="Joon">
            <a:extLst xmlns:a="http://schemas.openxmlformats.org/drawingml/2006/main">
              <a:ext uri="{FF2B5EF4-FFF2-40B4-BE49-F238E27FC236}">
                <a16:creationId xmlns:a16="http://schemas.microsoft.com/office/drawing/2014/main" id="{5FBC8C6C-F8A5-4A42-835D-6CBB20BA43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428750"/>
            <a:ext cx="10972800" cy="9525"/>
          </a:xfrm>
          <a:custGeom xmlns:a="http://schemas.openxmlformats.org/drawingml/2006/main">
            <a:pathLst>
              <a:path w="10972800" h="9525">
                <a:moveTo>
                  <a:pt x="0" y="0"/>
                </a:moveTo>
                <a:lnTo>
                  <a:pt x="10972800" y="0"/>
                </a:lnTo>
              </a:path>
            </a:pathLst>
          </a:custGeom>
          <a:noFill xmlns:a="http://schemas.openxmlformats.org/drawingml/2006/main"/>
          <a:ln xmlns:a="http://schemas.openxmlformats.org/drawingml/2006/main" w="9525">
            <a:solidFill>
              <a:srgbClr val="DCE3E7"/>
            </a:solidFill>
            <a:prstDash val="solid"/>
          </a:ln>
        </p:spPr>
      </p:sp>
      <p:sp>
        <p:nvSpPr>
          <p:cNvPr id="3" name="Tekst">
            <a:extLst xmlns:a="http://schemas.openxmlformats.org/drawingml/2006/main">
              <a:ext uri="{FF2B5EF4-FFF2-40B4-BE49-F238E27FC236}">
                <a16:creationId xmlns:a16="http://schemas.microsoft.com/office/drawing/2014/main" id="{8CA6BFC5-20CE-4F71-99AB-95BEB72D04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419850"/>
            <a:ext cx="9239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350" b="0">
                <a:solidFill>
                  <a:srgbClr val="65717B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1350" b="0">
                <a:solidFill>
                  <a:srgbClr val="65717B"/>
                </a:solidFill>
                <a:latin typeface="Arial"/>
                <a:ea typeface="Arial"/>
                <a:cs typeface="Arial"/>
              </a:defRPr>
            </a:pPr>
            <a:r>
              <a:rPr sz="1350" b="0">
                <a:solidFill>
                  <a:srgbClr val="65717B"/>
                </a:solidFill>
                <a:latin typeface="Arial"/>
                <a:ea typeface="Arial"/>
                <a:cs typeface="Arial"/>
              </a:rPr>
              <a:t>mapik.ee · 13.10.2026 · Tööversioon. Ei ole aineõpetaja poolt üle kontrollitud.</a:t>
            </a:r>
          </a:p>
        </p:txBody>
      </p:sp>
      <p:sp>
        <p:nvSpPr>
          <p:cNvPr id="4" name="Tekst">
            <a:extLst xmlns:a="http://schemas.openxmlformats.org/drawingml/2006/main">
              <a:ext uri="{FF2B5EF4-FFF2-40B4-BE49-F238E27FC236}">
                <a16:creationId xmlns:a16="http://schemas.microsoft.com/office/drawing/2014/main" id="{B36E998D-3A6C-4A4A-88DC-B10A80C76A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25200" y="6419850"/>
            <a:ext cx="457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350" b="0">
                <a:solidFill>
                  <a:srgbClr val="65717B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1350" b="0">
                <a:solidFill>
                  <a:srgbClr val="65717B"/>
                </a:solidFill>
                <a:latin typeface="Arial"/>
                <a:ea typeface="Arial"/>
                <a:cs typeface="Arial"/>
              </a:defRPr>
            </a:pPr>
            <a:r>
              <a:rPr sz="1350" b="0">
                <a:solidFill>
                  <a:srgbClr val="65717B"/>
                </a:solidFill>
                <a:latin typeface="Arial"/>
                <a:ea typeface="Arial"/>
                <a:cs typeface="Arial"/>
              </a:rPr>
              <a:t>6</a:t>
            </a:r>
          </a:p>
        </p:txBody>
      </p:sp>
      <p:sp>
        <p:nvSpPr>
          <p:cNvPr id="5" name="Tekst">
            <a:extLst xmlns:a="http://schemas.openxmlformats.org/drawingml/2006/main">
              <a:ext uri="{FF2B5EF4-FFF2-40B4-BE49-F238E27FC236}">
                <a16:creationId xmlns:a16="http://schemas.microsoft.com/office/drawing/2014/main" id="{928AF088-0CCE-41DA-9A54-10B28438E8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000250"/>
            <a:ext cx="5429250" cy="6572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3450" b="1">
                <a:solidFill>
                  <a:srgbClr val="14758A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3450" b="1">
                <a:solidFill>
                  <a:srgbClr val="14758A"/>
                </a:solidFill>
                <a:latin typeface="Arial"/>
                <a:ea typeface="Arial"/>
                <a:cs typeface="Arial"/>
              </a:defRPr>
            </a:pPr>
            <a:r>
              <a:rPr sz="3450" b="1">
                <a:solidFill>
                  <a:srgbClr val="14758A"/>
                </a:solidFill>
                <a:latin typeface="Arial"/>
                <a:ea typeface="Arial"/>
                <a:cs typeface="Arial"/>
              </a:rPr>
              <a:t>x &lt; 5: A′ &gt; 0</a:t>
            </a:r>
          </a:p>
        </p:txBody>
      </p:sp>
      <p:sp>
        <p:nvSpPr>
          <p:cNvPr id="6" name="Tekst">
            <a:extLst xmlns:a="http://schemas.openxmlformats.org/drawingml/2006/main">
              <a:ext uri="{FF2B5EF4-FFF2-40B4-BE49-F238E27FC236}">
                <a16:creationId xmlns:a16="http://schemas.microsoft.com/office/drawing/2014/main" id="{3CFAB0D7-F4A1-4EB4-8BE4-8477EE48C9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657475"/>
            <a:ext cx="5429250" cy="6572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3450" b="1">
                <a:solidFill>
                  <a:srgbClr val="14758A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3450" b="1">
                <a:solidFill>
                  <a:srgbClr val="14758A"/>
                </a:solidFill>
                <a:latin typeface="Arial"/>
                <a:ea typeface="Arial"/>
                <a:cs typeface="Arial"/>
              </a:defRPr>
            </a:pPr>
            <a:r>
              <a:rPr sz="3450" b="1">
                <a:solidFill>
                  <a:srgbClr val="14758A"/>
                </a:solidFill>
                <a:latin typeface="Arial"/>
                <a:ea typeface="Arial"/>
                <a:cs typeface="Arial"/>
              </a:rPr>
              <a:t>x &gt; 5: A′ &lt; 0</a:t>
            </a:r>
          </a:p>
        </p:txBody>
      </p:sp>
      <p:sp>
        <p:nvSpPr>
          <p:cNvPr id="7" name="Tekst">
            <a:extLst xmlns:a="http://schemas.openxmlformats.org/drawingml/2006/main">
              <a:ext uri="{FF2B5EF4-FFF2-40B4-BE49-F238E27FC236}">
                <a16:creationId xmlns:a16="http://schemas.microsoft.com/office/drawing/2014/main" id="{C428A12E-02CE-43B0-BCAD-9DB026FA46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600450"/>
            <a:ext cx="5429250" cy="500063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2625" b="0">
                <a:solidFill>
                  <a:srgbClr val="397A59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2625" b="0">
                <a:solidFill>
                  <a:srgbClr val="397A59"/>
                </a:solidFill>
                <a:latin typeface="Arial"/>
                <a:ea typeface="Arial"/>
                <a:cs typeface="Arial"/>
              </a:defRPr>
            </a:pPr>
            <a:r>
              <a:rPr sz="2625" b="0">
                <a:solidFill>
                  <a:srgbClr val="397A59"/>
                </a:solidFill>
                <a:latin typeface="Arial"/>
                <a:ea typeface="Arial"/>
                <a:cs typeface="Arial"/>
              </a:rPr>
              <a:t>A(5) = 25 m². Küljed 5 m ja 5 m.</a:t>
            </a:r>
          </a:p>
        </p:txBody>
      </p:sp>
      <p:sp>
        <p:nvSpPr>
          <p:cNvPr id="8" name="Joon">
            <a:extLst xmlns:a="http://schemas.openxmlformats.org/drawingml/2006/main">
              <a:ext uri="{FF2B5EF4-FFF2-40B4-BE49-F238E27FC236}">
                <a16:creationId xmlns:a16="http://schemas.microsoft.com/office/drawing/2014/main" id="{72CF1761-84B3-45E8-895B-B486661FFE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32674" y="2209800"/>
            <a:ext cx="9525" cy="3476625"/>
          </a:xfrm>
          <a:custGeom xmlns:a="http://schemas.openxmlformats.org/drawingml/2006/main">
            <a:pathLst>
              <a:path w="9525" h="3476625">
                <a:moveTo>
                  <a:pt x="0" y="3476625"/>
                </a:moveTo>
                <a:lnTo>
                  <a:pt x="0" y="0"/>
                </a:lnTo>
              </a:path>
            </a:pathLst>
          </a:custGeom>
          <a:noFill xmlns:a="http://schemas.openxmlformats.org/drawingml/2006/main"/>
          <a:ln xmlns:a="http://schemas.openxmlformats.org/drawingml/2006/main" w="19050">
            <a:solidFill>
              <a:srgbClr val="DCE3E7"/>
            </a:solidFill>
            <a:prstDash val="solid"/>
          </a:ln>
        </p:spPr>
      </p:sp>
      <p:sp>
        <p:nvSpPr>
          <p:cNvPr id="9" name="Joon">
            <a:extLst xmlns:a="http://schemas.openxmlformats.org/drawingml/2006/main">
              <a:ext uri="{FF2B5EF4-FFF2-40B4-BE49-F238E27FC236}">
                <a16:creationId xmlns:a16="http://schemas.microsoft.com/office/drawing/2014/main" id="{60DFCC5A-3A9D-44D5-9489-D51B9E2F8A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0" y="2209800"/>
            <a:ext cx="9525" cy="3476625"/>
          </a:xfrm>
          <a:custGeom xmlns:a="http://schemas.openxmlformats.org/drawingml/2006/main">
            <a:pathLst>
              <a:path w="9525" h="3476625">
                <a:moveTo>
                  <a:pt x="0" y="3476625"/>
                </a:moveTo>
                <a:lnTo>
                  <a:pt x="0" y="0"/>
                </a:lnTo>
              </a:path>
            </a:pathLst>
          </a:custGeom>
          <a:noFill xmlns:a="http://schemas.openxmlformats.org/drawingml/2006/main"/>
          <a:ln xmlns:a="http://schemas.openxmlformats.org/drawingml/2006/main" w="19050">
            <a:solidFill>
              <a:srgbClr val="DCE3E7"/>
            </a:solidFill>
            <a:prstDash val="solid"/>
          </a:ln>
        </p:spPr>
      </p:sp>
      <p:sp>
        <p:nvSpPr>
          <p:cNvPr id="10" name="Tekst">
            <a:extLst xmlns:a="http://schemas.openxmlformats.org/drawingml/2006/main">
              <a:ext uri="{FF2B5EF4-FFF2-40B4-BE49-F238E27FC236}">
                <a16:creationId xmlns:a16="http://schemas.microsoft.com/office/drawing/2014/main" id="{A8B63036-8955-4E05-B41B-D9C4E06621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5781675"/>
            <a:ext cx="619125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725" b="0">
                <a:solidFill>
                  <a:srgbClr val="65717B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1725" b="0">
                <a:solidFill>
                  <a:srgbClr val="65717B"/>
                </a:solidFill>
                <a:latin typeface="Arial"/>
                <a:ea typeface="Arial"/>
                <a:cs typeface="Arial"/>
              </a:defRPr>
            </a:pPr>
            <a:r>
              <a:rPr sz="1725" b="0">
                <a:solidFill>
                  <a:srgbClr val="65717B"/>
                </a:solidFill>
                <a:latin typeface="Arial"/>
                <a:ea typeface="Arial"/>
                <a:cs typeface="Arial"/>
              </a:rPr>
              <a:t>5</a:t>
            </a:r>
          </a:p>
        </p:txBody>
      </p:sp>
      <p:sp>
        <p:nvSpPr>
          <p:cNvPr id="11" name="Joon">
            <a:extLst xmlns:a="http://schemas.openxmlformats.org/drawingml/2006/main">
              <a:ext uri="{FF2B5EF4-FFF2-40B4-BE49-F238E27FC236}">
                <a16:creationId xmlns:a16="http://schemas.microsoft.com/office/drawing/2014/main" id="{56FF75F9-D9ED-450B-8022-807716558E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74326" y="2209800"/>
            <a:ext cx="9525" cy="3476625"/>
          </a:xfrm>
          <a:custGeom xmlns:a="http://schemas.openxmlformats.org/drawingml/2006/main">
            <a:pathLst>
              <a:path w="9525" h="3476625">
                <a:moveTo>
                  <a:pt x="0" y="3476625"/>
                </a:moveTo>
                <a:lnTo>
                  <a:pt x="0" y="0"/>
                </a:lnTo>
              </a:path>
            </a:pathLst>
          </a:custGeom>
          <a:noFill xmlns:a="http://schemas.openxmlformats.org/drawingml/2006/main"/>
          <a:ln xmlns:a="http://schemas.openxmlformats.org/drawingml/2006/main" w="19050">
            <a:solidFill>
              <a:srgbClr val="DCE3E7"/>
            </a:solidFill>
            <a:prstDash val="solid"/>
          </a:ln>
        </p:spPr>
      </p:sp>
      <p:sp>
        <p:nvSpPr>
          <p:cNvPr id="12" name="Tekst">
            <a:extLst xmlns:a="http://schemas.openxmlformats.org/drawingml/2006/main">
              <a:ext uri="{FF2B5EF4-FFF2-40B4-BE49-F238E27FC236}">
                <a16:creationId xmlns:a16="http://schemas.microsoft.com/office/drawing/2014/main" id="{A877F3F1-DF14-442F-8234-39A2FA0E49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421926" y="5781675"/>
            <a:ext cx="619125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725" b="0">
                <a:solidFill>
                  <a:srgbClr val="65717B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1725" b="0">
                <a:solidFill>
                  <a:srgbClr val="65717B"/>
                </a:solidFill>
                <a:latin typeface="Arial"/>
                <a:ea typeface="Arial"/>
                <a:cs typeface="Arial"/>
              </a:defRPr>
            </a:pPr>
            <a:r>
              <a:rPr sz="1725" b="0">
                <a:solidFill>
                  <a:srgbClr val="65717B"/>
                </a:solidFill>
                <a:latin typeface="Arial"/>
                <a:ea typeface="Arial"/>
                <a:cs typeface="Arial"/>
              </a:rPr>
              <a:t>10</a:t>
            </a:r>
          </a:p>
        </p:txBody>
      </p:sp>
      <p:sp>
        <p:nvSpPr>
          <p:cNvPr id="13" name="Joon">
            <a:extLst xmlns:a="http://schemas.openxmlformats.org/drawingml/2006/main">
              <a:ext uri="{FF2B5EF4-FFF2-40B4-BE49-F238E27FC236}">
                <a16:creationId xmlns:a16="http://schemas.microsoft.com/office/drawing/2014/main" id="{05ADC16E-BB46-42F8-8EC0-24FA92D429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32674" y="5686425"/>
            <a:ext cx="1241652" cy="9525"/>
          </a:xfrm>
          <a:custGeom xmlns:a="http://schemas.openxmlformats.org/drawingml/2006/main">
            <a:pathLst>
              <a:path w="1241652" h="9525">
                <a:moveTo>
                  <a:pt x="0" y="0"/>
                </a:moveTo>
                <a:lnTo>
                  <a:pt x="1241652" y="0"/>
                </a:lnTo>
              </a:path>
            </a:pathLst>
          </a:custGeom>
          <a:noFill xmlns:a="http://schemas.openxmlformats.org/drawingml/2006/main"/>
          <a:ln xmlns:a="http://schemas.openxmlformats.org/drawingml/2006/main" w="19050">
            <a:solidFill>
              <a:srgbClr val="DCE3E7"/>
            </a:solidFill>
            <a:prstDash val="solid"/>
          </a:ln>
        </p:spPr>
      </p:sp>
      <p:sp>
        <p:nvSpPr>
          <p:cNvPr id="14" name="Joon">
            <a:extLst xmlns:a="http://schemas.openxmlformats.org/drawingml/2006/main">
              <a:ext uri="{FF2B5EF4-FFF2-40B4-BE49-F238E27FC236}">
                <a16:creationId xmlns:a16="http://schemas.microsoft.com/office/drawing/2014/main" id="{B45A5DF3-62D0-4020-B8FF-51FBCAC69B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32674" y="5065599"/>
            <a:ext cx="1241652" cy="9525"/>
          </a:xfrm>
          <a:custGeom xmlns:a="http://schemas.openxmlformats.org/drawingml/2006/main">
            <a:pathLst>
              <a:path w="1241652" h="9525">
                <a:moveTo>
                  <a:pt x="0" y="0"/>
                </a:moveTo>
                <a:lnTo>
                  <a:pt x="1241652" y="0"/>
                </a:lnTo>
              </a:path>
            </a:pathLst>
          </a:custGeom>
          <a:noFill xmlns:a="http://schemas.openxmlformats.org/drawingml/2006/main"/>
          <a:ln xmlns:a="http://schemas.openxmlformats.org/drawingml/2006/main" w="19050">
            <a:solidFill>
              <a:srgbClr val="DCE3E7"/>
            </a:solidFill>
            <a:prstDash val="solid"/>
          </a:ln>
        </p:spPr>
      </p:sp>
      <p:sp>
        <p:nvSpPr>
          <p:cNvPr id="15" name="Tekst">
            <a:extLst xmlns:a="http://schemas.openxmlformats.org/drawingml/2006/main">
              <a:ext uri="{FF2B5EF4-FFF2-40B4-BE49-F238E27FC236}">
                <a16:creationId xmlns:a16="http://schemas.microsoft.com/office/drawing/2014/main" id="{7D66590C-E6B1-49E1-9CA0-5ADCF61050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13574" y="4922724"/>
            <a:ext cx="4191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725" b="0">
                <a:solidFill>
                  <a:srgbClr val="65717B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1725" b="0">
                <a:solidFill>
                  <a:srgbClr val="65717B"/>
                </a:solidFill>
                <a:latin typeface="Arial"/>
                <a:ea typeface="Arial"/>
                <a:cs typeface="Arial"/>
              </a:defRPr>
            </a:pPr>
            <a:r>
              <a:rPr sz="1725" b="0">
                <a:solidFill>
                  <a:srgbClr val="65717B"/>
                </a:solidFill>
                <a:latin typeface="Arial"/>
                <a:ea typeface="Arial"/>
                <a:cs typeface="Arial"/>
              </a:rPr>
              <a:t>5</a:t>
            </a:r>
          </a:p>
        </p:txBody>
      </p:sp>
      <p:sp>
        <p:nvSpPr>
          <p:cNvPr id="16" name="Joon">
            <a:extLst xmlns:a="http://schemas.openxmlformats.org/drawingml/2006/main">
              <a:ext uri="{FF2B5EF4-FFF2-40B4-BE49-F238E27FC236}">
                <a16:creationId xmlns:a16="http://schemas.microsoft.com/office/drawing/2014/main" id="{D34F13A8-2F5E-4AD9-A5DF-79FCAB92A6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32674" y="4444773"/>
            <a:ext cx="1241652" cy="9525"/>
          </a:xfrm>
          <a:custGeom xmlns:a="http://schemas.openxmlformats.org/drawingml/2006/main">
            <a:pathLst>
              <a:path w="1241652" h="9525">
                <a:moveTo>
                  <a:pt x="0" y="0"/>
                </a:moveTo>
                <a:lnTo>
                  <a:pt x="1241652" y="0"/>
                </a:lnTo>
              </a:path>
            </a:pathLst>
          </a:custGeom>
          <a:noFill xmlns:a="http://schemas.openxmlformats.org/drawingml/2006/main"/>
          <a:ln xmlns:a="http://schemas.openxmlformats.org/drawingml/2006/main" w="19050">
            <a:solidFill>
              <a:srgbClr val="DCE3E7"/>
            </a:solidFill>
            <a:prstDash val="solid"/>
          </a:ln>
        </p:spPr>
      </p:sp>
      <p:sp>
        <p:nvSpPr>
          <p:cNvPr id="17" name="Tekst">
            <a:extLst xmlns:a="http://schemas.openxmlformats.org/drawingml/2006/main">
              <a:ext uri="{FF2B5EF4-FFF2-40B4-BE49-F238E27FC236}">
                <a16:creationId xmlns:a16="http://schemas.microsoft.com/office/drawing/2014/main" id="{E8B6FDD4-B137-49C0-9030-4C7E4DCDC2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13574" y="4301898"/>
            <a:ext cx="4191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725" b="0">
                <a:solidFill>
                  <a:srgbClr val="65717B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1725" b="0">
                <a:solidFill>
                  <a:srgbClr val="65717B"/>
                </a:solidFill>
                <a:latin typeface="Arial"/>
                <a:ea typeface="Arial"/>
                <a:cs typeface="Arial"/>
              </a:defRPr>
            </a:pPr>
            <a:r>
              <a:rPr sz="1725" b="0">
                <a:solidFill>
                  <a:srgbClr val="65717B"/>
                </a:solidFill>
                <a:latin typeface="Arial"/>
                <a:ea typeface="Arial"/>
                <a:cs typeface="Arial"/>
              </a:rPr>
              <a:t>10</a:t>
            </a:r>
          </a:p>
        </p:txBody>
      </p:sp>
      <p:sp>
        <p:nvSpPr>
          <p:cNvPr id="18" name="Joon">
            <a:extLst xmlns:a="http://schemas.openxmlformats.org/drawingml/2006/main">
              <a:ext uri="{FF2B5EF4-FFF2-40B4-BE49-F238E27FC236}">
                <a16:creationId xmlns:a16="http://schemas.microsoft.com/office/drawing/2014/main" id="{0F5EF0BE-0918-45FD-9F93-CB981EB33F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32674" y="3823947"/>
            <a:ext cx="1241652" cy="9525"/>
          </a:xfrm>
          <a:custGeom xmlns:a="http://schemas.openxmlformats.org/drawingml/2006/main">
            <a:pathLst>
              <a:path w="1241652" h="9525">
                <a:moveTo>
                  <a:pt x="0" y="0"/>
                </a:moveTo>
                <a:lnTo>
                  <a:pt x="1241652" y="0"/>
                </a:lnTo>
              </a:path>
            </a:pathLst>
          </a:custGeom>
          <a:noFill xmlns:a="http://schemas.openxmlformats.org/drawingml/2006/main"/>
          <a:ln xmlns:a="http://schemas.openxmlformats.org/drawingml/2006/main" w="19050">
            <a:solidFill>
              <a:srgbClr val="DCE3E7"/>
            </a:solidFill>
            <a:prstDash val="solid"/>
          </a:ln>
        </p:spPr>
      </p:sp>
      <p:sp>
        <p:nvSpPr>
          <p:cNvPr id="19" name="Tekst">
            <a:extLst xmlns:a="http://schemas.openxmlformats.org/drawingml/2006/main">
              <a:ext uri="{FF2B5EF4-FFF2-40B4-BE49-F238E27FC236}">
                <a16:creationId xmlns:a16="http://schemas.microsoft.com/office/drawing/2014/main" id="{1AF9DB6D-38D5-4A5B-9F21-B10F08ED28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13574" y="3681072"/>
            <a:ext cx="4191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725" b="0">
                <a:solidFill>
                  <a:srgbClr val="65717B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1725" b="0">
                <a:solidFill>
                  <a:srgbClr val="65717B"/>
                </a:solidFill>
                <a:latin typeface="Arial"/>
                <a:ea typeface="Arial"/>
                <a:cs typeface="Arial"/>
              </a:defRPr>
            </a:pPr>
            <a:r>
              <a:rPr sz="1725" b="0">
                <a:solidFill>
                  <a:srgbClr val="65717B"/>
                </a:solidFill>
                <a:latin typeface="Arial"/>
                <a:ea typeface="Arial"/>
                <a:cs typeface="Arial"/>
              </a:rPr>
              <a:t>15</a:t>
            </a:r>
          </a:p>
        </p:txBody>
      </p:sp>
      <p:sp>
        <p:nvSpPr>
          <p:cNvPr id="20" name="Joon">
            <a:extLst xmlns:a="http://schemas.openxmlformats.org/drawingml/2006/main">
              <a:ext uri="{FF2B5EF4-FFF2-40B4-BE49-F238E27FC236}">
                <a16:creationId xmlns:a16="http://schemas.microsoft.com/office/drawing/2014/main" id="{B04AD263-1117-4B87-B95B-41EE902BDD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32674" y="3203121"/>
            <a:ext cx="1241652" cy="9525"/>
          </a:xfrm>
          <a:custGeom xmlns:a="http://schemas.openxmlformats.org/drawingml/2006/main">
            <a:pathLst>
              <a:path w="1241652" h="9525">
                <a:moveTo>
                  <a:pt x="0" y="0"/>
                </a:moveTo>
                <a:lnTo>
                  <a:pt x="1241652" y="0"/>
                </a:lnTo>
              </a:path>
            </a:pathLst>
          </a:custGeom>
          <a:noFill xmlns:a="http://schemas.openxmlformats.org/drawingml/2006/main"/>
          <a:ln xmlns:a="http://schemas.openxmlformats.org/drawingml/2006/main" w="19050">
            <a:solidFill>
              <a:srgbClr val="DCE3E7"/>
            </a:solidFill>
            <a:prstDash val="solid"/>
          </a:ln>
        </p:spPr>
      </p:sp>
      <p:sp>
        <p:nvSpPr>
          <p:cNvPr id="21" name="Tekst">
            <a:extLst xmlns:a="http://schemas.openxmlformats.org/drawingml/2006/main">
              <a:ext uri="{FF2B5EF4-FFF2-40B4-BE49-F238E27FC236}">
                <a16:creationId xmlns:a16="http://schemas.microsoft.com/office/drawing/2014/main" id="{95E198A1-5699-45EF-8419-DF992C7CEF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13574" y="3060246"/>
            <a:ext cx="4191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725" b="0">
                <a:solidFill>
                  <a:srgbClr val="65717B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1725" b="0">
                <a:solidFill>
                  <a:srgbClr val="65717B"/>
                </a:solidFill>
                <a:latin typeface="Arial"/>
                <a:ea typeface="Arial"/>
                <a:cs typeface="Arial"/>
              </a:defRPr>
            </a:pPr>
            <a:r>
              <a:rPr sz="1725" b="0">
                <a:solidFill>
                  <a:srgbClr val="65717B"/>
                </a:solidFill>
                <a:latin typeface="Arial"/>
                <a:ea typeface="Arial"/>
                <a:cs typeface="Arial"/>
              </a:rPr>
              <a:t>20</a:t>
            </a:r>
          </a:p>
        </p:txBody>
      </p:sp>
      <p:sp>
        <p:nvSpPr>
          <p:cNvPr id="22" name="Joon">
            <a:extLst xmlns:a="http://schemas.openxmlformats.org/drawingml/2006/main">
              <a:ext uri="{FF2B5EF4-FFF2-40B4-BE49-F238E27FC236}">
                <a16:creationId xmlns:a16="http://schemas.microsoft.com/office/drawing/2014/main" id="{4DEA2224-80E5-4FDC-9D19-131705D8D5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32674" y="2582296"/>
            <a:ext cx="1241652" cy="9525"/>
          </a:xfrm>
          <a:custGeom xmlns:a="http://schemas.openxmlformats.org/drawingml/2006/main">
            <a:pathLst>
              <a:path w="1241652" h="9525">
                <a:moveTo>
                  <a:pt x="0" y="0"/>
                </a:moveTo>
                <a:lnTo>
                  <a:pt x="1241652" y="0"/>
                </a:lnTo>
              </a:path>
            </a:pathLst>
          </a:custGeom>
          <a:noFill xmlns:a="http://schemas.openxmlformats.org/drawingml/2006/main"/>
          <a:ln xmlns:a="http://schemas.openxmlformats.org/drawingml/2006/main" w="19050">
            <a:solidFill>
              <a:srgbClr val="DCE3E7"/>
            </a:solidFill>
            <a:prstDash val="solid"/>
          </a:ln>
        </p:spPr>
      </p:sp>
      <p:sp>
        <p:nvSpPr>
          <p:cNvPr id="23" name="Tekst">
            <a:extLst xmlns:a="http://schemas.openxmlformats.org/drawingml/2006/main">
              <a:ext uri="{FF2B5EF4-FFF2-40B4-BE49-F238E27FC236}">
                <a16:creationId xmlns:a16="http://schemas.microsoft.com/office/drawing/2014/main" id="{D7506ED3-A8D2-4B1D-AB08-6A3E98B359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13574" y="2439421"/>
            <a:ext cx="4191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725" b="0">
                <a:solidFill>
                  <a:srgbClr val="65717B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1725" b="0">
                <a:solidFill>
                  <a:srgbClr val="65717B"/>
                </a:solidFill>
                <a:latin typeface="Arial"/>
                <a:ea typeface="Arial"/>
                <a:cs typeface="Arial"/>
              </a:defRPr>
            </a:pPr>
            <a:r>
              <a:rPr sz="1725" b="0">
                <a:solidFill>
                  <a:srgbClr val="65717B"/>
                </a:solidFill>
                <a:latin typeface="Arial"/>
                <a:ea typeface="Arial"/>
                <a:cs typeface="Arial"/>
              </a:rPr>
              <a:t>25</a:t>
            </a:r>
          </a:p>
        </p:txBody>
      </p:sp>
      <p:sp>
        <p:nvSpPr>
          <p:cNvPr id="24" name="Joon">
            <a:extLst xmlns:a="http://schemas.openxmlformats.org/drawingml/2006/main">
              <a:ext uri="{FF2B5EF4-FFF2-40B4-BE49-F238E27FC236}">
                <a16:creationId xmlns:a16="http://schemas.microsoft.com/office/drawing/2014/main" id="{7AC5588B-0852-422A-B305-9A0E0DD5C7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32674" y="5686425"/>
            <a:ext cx="1241652" cy="9525"/>
          </a:xfrm>
          <a:custGeom xmlns:a="http://schemas.openxmlformats.org/drawingml/2006/main">
            <a:pathLst>
              <a:path w="1241652" h="9525">
                <a:moveTo>
                  <a:pt x="0" y="0"/>
                </a:moveTo>
                <a:lnTo>
                  <a:pt x="1241652" y="0"/>
                </a:lnTo>
              </a:path>
            </a:pathLst>
          </a:custGeom>
          <a:noFill xmlns:a="http://schemas.openxmlformats.org/drawingml/2006/main"/>
          <a:ln xmlns:a="http://schemas.openxmlformats.org/drawingml/2006/main" w="19050">
            <a:solidFill>
              <a:srgbClr val="65717B"/>
            </a:solidFill>
            <a:prstDash val="solid"/>
          </a:ln>
        </p:spPr>
      </p:sp>
      <p:sp>
        <p:nvSpPr>
          <p:cNvPr id="25" name="Joon">
            <a:extLst xmlns:a="http://schemas.openxmlformats.org/drawingml/2006/main">
              <a:ext uri="{FF2B5EF4-FFF2-40B4-BE49-F238E27FC236}">
                <a16:creationId xmlns:a16="http://schemas.microsoft.com/office/drawing/2014/main" id="{5295CDCA-5FD3-4103-97E1-7D17EA6EE4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32674" y="2209800"/>
            <a:ext cx="9525" cy="3476625"/>
          </a:xfrm>
          <a:custGeom xmlns:a="http://schemas.openxmlformats.org/drawingml/2006/main">
            <a:pathLst>
              <a:path w="9525" h="3476625">
                <a:moveTo>
                  <a:pt x="0" y="3476625"/>
                </a:moveTo>
                <a:lnTo>
                  <a:pt x="0" y="0"/>
                </a:lnTo>
              </a:path>
            </a:pathLst>
          </a:custGeom>
          <a:noFill xmlns:a="http://schemas.openxmlformats.org/drawingml/2006/main"/>
          <a:ln xmlns:a="http://schemas.openxmlformats.org/drawingml/2006/main" w="19050">
            <a:solidFill>
              <a:srgbClr val="65717B"/>
            </a:solidFill>
            <a:prstDash val="solid"/>
          </a:ln>
        </p:spPr>
      </p:sp>
      <p:sp>
        <p:nvSpPr>
          <p:cNvPr id="26" name="Tekst">
            <a:extLst xmlns:a="http://schemas.openxmlformats.org/drawingml/2006/main">
              <a:ext uri="{FF2B5EF4-FFF2-40B4-BE49-F238E27FC236}">
                <a16:creationId xmlns:a16="http://schemas.microsoft.com/office/drawing/2014/main" id="{11489626-BBF4-4C40-BD2E-870E2C8D8D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50526" y="5457825"/>
            <a:ext cx="28575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875" b="0">
                <a:solidFill>
                  <a:srgbClr val="65717B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1875" b="0">
                <a:solidFill>
                  <a:srgbClr val="65717B"/>
                </a:solidFill>
                <a:latin typeface="Arial"/>
                <a:ea typeface="Arial"/>
                <a:cs typeface="Arial"/>
              </a:defRPr>
            </a:pPr>
            <a:r>
              <a:rPr sz="1875" b="0">
                <a:solidFill>
                  <a:srgbClr val="65717B"/>
                </a:solidFill>
                <a:latin typeface="Arial"/>
                <a:ea typeface="Arial"/>
                <a:cs typeface="Arial"/>
              </a:rPr>
              <a:t>x</a:t>
            </a:r>
          </a:p>
        </p:txBody>
      </p:sp>
      <p:sp>
        <p:nvSpPr>
          <p:cNvPr id="27" name="Tekst">
            <a:extLst xmlns:a="http://schemas.openxmlformats.org/drawingml/2006/main">
              <a:ext uri="{FF2B5EF4-FFF2-40B4-BE49-F238E27FC236}">
                <a16:creationId xmlns:a16="http://schemas.microsoft.com/office/drawing/2014/main" id="{D97F2E45-0CCA-45C1-973D-D9D5630E4F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08874" y="1981200"/>
            <a:ext cx="85725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875" b="0">
                <a:solidFill>
                  <a:srgbClr val="65717B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1875" b="0">
                <a:solidFill>
                  <a:srgbClr val="65717B"/>
                </a:solidFill>
                <a:latin typeface="Arial"/>
                <a:ea typeface="Arial"/>
                <a:cs typeface="Arial"/>
              </a:defRPr>
            </a:pPr>
            <a:r>
              <a:rPr sz="1875" b="0">
                <a:solidFill>
                  <a:srgbClr val="65717B"/>
                </a:solidFill>
                <a:latin typeface="Arial"/>
                <a:ea typeface="Arial"/>
                <a:cs typeface="Arial"/>
              </a:rPr>
              <a:t>A</a:t>
            </a:r>
          </a:p>
        </p:txBody>
      </p:sp>
      <p:sp>
        <p:nvSpPr>
          <p:cNvPr id="28" name="Õppuri kõver 0">
            <a:extLst xmlns:a="http://schemas.openxmlformats.org/drawingml/2006/main">
              <a:ext uri="{FF2B5EF4-FFF2-40B4-BE49-F238E27FC236}">
                <a16:creationId xmlns:a16="http://schemas.microsoft.com/office/drawing/2014/main" id="{787D9F4D-909F-428C-8E3B-F5EB4BCABB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32674" y="2209800"/>
            <a:ext cx="1241652" cy="3476625"/>
          </a:xfrm>
          <a:custGeom xmlns:a="http://schemas.openxmlformats.org/drawingml/2006/main">
            <a:pathLst>
              <a:path w="1241652" h="3476625">
                <a:moveTo>
                  <a:pt x="3104" y="3445661"/>
                </a:moveTo>
                <a:lnTo>
                  <a:pt x="6208" y="3414853"/>
                </a:lnTo>
                <a:lnTo>
                  <a:pt x="9312" y="3384200"/>
                </a:lnTo>
                <a:lnTo>
                  <a:pt x="12417" y="3353701"/>
                </a:lnTo>
                <a:lnTo>
                  <a:pt x="15521" y="3323359"/>
                </a:lnTo>
                <a:lnTo>
                  <a:pt x="18625" y="3293171"/>
                </a:lnTo>
                <a:lnTo>
                  <a:pt x="21729" y="3263138"/>
                </a:lnTo>
                <a:lnTo>
                  <a:pt x="24833" y="3233261"/>
                </a:lnTo>
                <a:lnTo>
                  <a:pt x="27937" y="3203539"/>
                </a:lnTo>
                <a:lnTo>
                  <a:pt x="31041" y="3173972"/>
                </a:lnTo>
                <a:lnTo>
                  <a:pt x="34145" y="3144561"/>
                </a:lnTo>
                <a:lnTo>
                  <a:pt x="37250" y="3115304"/>
                </a:lnTo>
                <a:lnTo>
                  <a:pt x="40354" y="3086203"/>
                </a:lnTo>
                <a:lnTo>
                  <a:pt x="43458" y="3057257"/>
                </a:lnTo>
                <a:lnTo>
                  <a:pt x="46562" y="3028466"/>
                </a:lnTo>
                <a:lnTo>
                  <a:pt x="49666" y="2999831"/>
                </a:lnTo>
                <a:lnTo>
                  <a:pt x="52770" y="2971350"/>
                </a:lnTo>
                <a:lnTo>
                  <a:pt x="55874" y="2943025"/>
                </a:lnTo>
                <a:lnTo>
                  <a:pt x="58978" y="2914855"/>
                </a:lnTo>
                <a:lnTo>
                  <a:pt x="62083" y="2886840"/>
                </a:lnTo>
                <a:lnTo>
                  <a:pt x="65187" y="2858981"/>
                </a:lnTo>
                <a:lnTo>
                  <a:pt x="68291" y="2831276"/>
                </a:lnTo>
                <a:lnTo>
                  <a:pt x="71395" y="2803727"/>
                </a:lnTo>
                <a:lnTo>
                  <a:pt x="74499" y="2776333"/>
                </a:lnTo>
                <a:lnTo>
                  <a:pt x="77603" y="2749095"/>
                </a:lnTo>
                <a:lnTo>
                  <a:pt x="80707" y="2722011"/>
                </a:lnTo>
                <a:lnTo>
                  <a:pt x="83811" y="2695083"/>
                </a:lnTo>
                <a:lnTo>
                  <a:pt x="86916" y="2668310"/>
                </a:lnTo>
                <a:lnTo>
                  <a:pt x="90020" y="2641692"/>
                </a:lnTo>
                <a:lnTo>
                  <a:pt x="93124" y="2615229"/>
                </a:lnTo>
                <a:lnTo>
                  <a:pt x="96228" y="2588922"/>
                </a:lnTo>
                <a:lnTo>
                  <a:pt x="99332" y="2562769"/>
                </a:lnTo>
                <a:lnTo>
                  <a:pt x="102436" y="2536772"/>
                </a:lnTo>
                <a:lnTo>
                  <a:pt x="105540" y="2510930"/>
                </a:lnTo>
                <a:lnTo>
                  <a:pt x="108645" y="2485244"/>
                </a:lnTo>
                <a:lnTo>
                  <a:pt x="111749" y="2459712"/>
                </a:lnTo>
                <a:lnTo>
                  <a:pt x="114853" y="2434336"/>
                </a:lnTo>
                <a:lnTo>
                  <a:pt x="117957" y="2409115"/>
                </a:lnTo>
                <a:lnTo>
                  <a:pt x="121061" y="2384049"/>
                </a:lnTo>
                <a:lnTo>
                  <a:pt x="124165" y="2359138"/>
                </a:lnTo>
                <a:lnTo>
                  <a:pt x="127269" y="2334383"/>
                </a:lnTo>
                <a:lnTo>
                  <a:pt x="130373" y="2309783"/>
                </a:lnTo>
                <a:lnTo>
                  <a:pt x="133478" y="2285338"/>
                </a:lnTo>
                <a:lnTo>
                  <a:pt x="136582" y="2261048"/>
                </a:lnTo>
                <a:lnTo>
                  <a:pt x="139686" y="2236913"/>
                </a:lnTo>
                <a:lnTo>
                  <a:pt x="142790" y="2212934"/>
                </a:lnTo>
                <a:lnTo>
                  <a:pt x="145894" y="2189110"/>
                </a:lnTo>
                <a:lnTo>
                  <a:pt x="148998" y="2165441"/>
                </a:lnTo>
                <a:lnTo>
                  <a:pt x="152102" y="2141927"/>
                </a:lnTo>
                <a:lnTo>
                  <a:pt x="155206" y="2118568"/>
                </a:lnTo>
                <a:lnTo>
                  <a:pt x="158311" y="2095365"/>
                </a:lnTo>
                <a:lnTo>
                  <a:pt x="161415" y="2072317"/>
                </a:lnTo>
                <a:lnTo>
                  <a:pt x="164519" y="2049424"/>
                </a:lnTo>
                <a:lnTo>
                  <a:pt x="167623" y="2026686"/>
                </a:lnTo>
                <a:lnTo>
                  <a:pt x="170727" y="2004104"/>
                </a:lnTo>
                <a:lnTo>
                  <a:pt x="173831" y="1981676"/>
                </a:lnTo>
                <a:lnTo>
                  <a:pt x="176935" y="1959404"/>
                </a:lnTo>
                <a:lnTo>
                  <a:pt x="180040" y="1937287"/>
                </a:lnTo>
                <a:lnTo>
                  <a:pt x="183144" y="1915325"/>
                </a:lnTo>
                <a:lnTo>
                  <a:pt x="186248" y="1893519"/>
                </a:lnTo>
                <a:lnTo>
                  <a:pt x="189352" y="1871868"/>
                </a:lnTo>
                <a:lnTo>
                  <a:pt x="192456" y="1850372"/>
                </a:lnTo>
                <a:lnTo>
                  <a:pt x="195560" y="1829031"/>
                </a:lnTo>
                <a:lnTo>
                  <a:pt x="198664" y="1807845"/>
                </a:lnTo>
                <a:lnTo>
                  <a:pt x="201768" y="1786815"/>
                </a:lnTo>
                <a:lnTo>
                  <a:pt x="204873" y="1765939"/>
                </a:lnTo>
                <a:lnTo>
                  <a:pt x="207977" y="1745219"/>
                </a:lnTo>
                <a:lnTo>
                  <a:pt x="211081" y="1724654"/>
                </a:lnTo>
                <a:lnTo>
                  <a:pt x="214185" y="1704245"/>
                </a:lnTo>
                <a:lnTo>
                  <a:pt x="217289" y="1683990"/>
                </a:lnTo>
                <a:lnTo>
                  <a:pt x="220393" y="1663891"/>
                </a:lnTo>
                <a:lnTo>
                  <a:pt x="223497" y="1643947"/>
                </a:lnTo>
                <a:lnTo>
                  <a:pt x="226601" y="1624158"/>
                </a:lnTo>
                <a:lnTo>
                  <a:pt x="229706" y="1604525"/>
                </a:lnTo>
                <a:lnTo>
                  <a:pt x="232810" y="1585046"/>
                </a:lnTo>
                <a:lnTo>
                  <a:pt x="235914" y="1565723"/>
                </a:lnTo>
                <a:lnTo>
                  <a:pt x="239018" y="1546555"/>
                </a:lnTo>
                <a:lnTo>
                  <a:pt x="242122" y="1527542"/>
                </a:lnTo>
                <a:lnTo>
                  <a:pt x="245226" y="1508685"/>
                </a:lnTo>
                <a:lnTo>
                  <a:pt x="248330" y="1489982"/>
                </a:lnTo>
                <a:lnTo>
                  <a:pt x="251434" y="1471435"/>
                </a:lnTo>
                <a:lnTo>
                  <a:pt x="254539" y="1453043"/>
                </a:lnTo>
                <a:lnTo>
                  <a:pt x="257643" y="1434806"/>
                </a:lnTo>
                <a:lnTo>
                  <a:pt x="260747" y="1416725"/>
                </a:lnTo>
                <a:lnTo>
                  <a:pt x="263851" y="1398798"/>
                </a:lnTo>
                <a:lnTo>
                  <a:pt x="266955" y="1381027"/>
                </a:lnTo>
                <a:lnTo>
                  <a:pt x="270059" y="1363411"/>
                </a:lnTo>
                <a:lnTo>
                  <a:pt x="273163" y="1345951"/>
                </a:lnTo>
                <a:lnTo>
                  <a:pt x="276268" y="1328645"/>
                </a:lnTo>
                <a:lnTo>
                  <a:pt x="279372" y="1311495"/>
                </a:lnTo>
                <a:lnTo>
                  <a:pt x="282476" y="1294500"/>
                </a:lnTo>
                <a:lnTo>
                  <a:pt x="285580" y="1277660"/>
                </a:lnTo>
                <a:lnTo>
                  <a:pt x="288684" y="1260975"/>
                </a:lnTo>
                <a:lnTo>
                  <a:pt x="291788" y="1244446"/>
                </a:lnTo>
                <a:lnTo>
                  <a:pt x="294892" y="1228071"/>
                </a:lnTo>
                <a:lnTo>
                  <a:pt x="297996" y="1211852"/>
                </a:lnTo>
                <a:lnTo>
                  <a:pt x="301101" y="1195788"/>
                </a:lnTo>
                <a:lnTo>
                  <a:pt x="304205" y="1179880"/>
                </a:lnTo>
                <a:lnTo>
                  <a:pt x="307309" y="1164126"/>
                </a:lnTo>
                <a:lnTo>
                  <a:pt x="310413" y="1148528"/>
                </a:lnTo>
                <a:lnTo>
                  <a:pt x="313517" y="1133085"/>
                </a:lnTo>
                <a:lnTo>
                  <a:pt x="316621" y="1117797"/>
                </a:lnTo>
                <a:lnTo>
                  <a:pt x="319725" y="1102664"/>
                </a:lnTo>
                <a:lnTo>
                  <a:pt x="322829" y="1087687"/>
                </a:lnTo>
                <a:lnTo>
                  <a:pt x="325934" y="1072865"/>
                </a:lnTo>
                <a:lnTo>
                  <a:pt x="329038" y="1058198"/>
                </a:lnTo>
                <a:lnTo>
                  <a:pt x="332142" y="1043686"/>
                </a:lnTo>
                <a:lnTo>
                  <a:pt x="335246" y="1029329"/>
                </a:lnTo>
                <a:lnTo>
                  <a:pt x="338350" y="1015128"/>
                </a:lnTo>
                <a:lnTo>
                  <a:pt x="341454" y="1001082"/>
                </a:lnTo>
                <a:lnTo>
                  <a:pt x="344558" y="987191"/>
                </a:lnTo>
                <a:lnTo>
                  <a:pt x="347663" y="973455"/>
                </a:lnTo>
                <a:lnTo>
                  <a:pt x="350767" y="959874"/>
                </a:lnTo>
                <a:lnTo>
                  <a:pt x="353871" y="946449"/>
                </a:lnTo>
                <a:lnTo>
                  <a:pt x="356975" y="933179"/>
                </a:lnTo>
                <a:lnTo>
                  <a:pt x="360079" y="920064"/>
                </a:lnTo>
                <a:lnTo>
                  <a:pt x="363183" y="907104"/>
                </a:lnTo>
                <a:lnTo>
                  <a:pt x="366287" y="894300"/>
                </a:lnTo>
                <a:lnTo>
                  <a:pt x="369391" y="881650"/>
                </a:lnTo>
                <a:lnTo>
                  <a:pt x="372496" y="869156"/>
                </a:lnTo>
                <a:lnTo>
                  <a:pt x="375600" y="856817"/>
                </a:lnTo>
                <a:lnTo>
                  <a:pt x="378704" y="844634"/>
                </a:lnTo>
                <a:lnTo>
                  <a:pt x="381808" y="832605"/>
                </a:lnTo>
                <a:lnTo>
                  <a:pt x="384912" y="820732"/>
                </a:lnTo>
                <a:lnTo>
                  <a:pt x="388016" y="809014"/>
                </a:lnTo>
                <a:lnTo>
                  <a:pt x="391120" y="797451"/>
                </a:lnTo>
                <a:lnTo>
                  <a:pt x="394224" y="786043"/>
                </a:lnTo>
                <a:lnTo>
                  <a:pt x="397329" y="774791"/>
                </a:lnTo>
                <a:lnTo>
                  <a:pt x="400433" y="763693"/>
                </a:lnTo>
                <a:lnTo>
                  <a:pt x="403537" y="752751"/>
                </a:lnTo>
                <a:lnTo>
                  <a:pt x="406641" y="741965"/>
                </a:lnTo>
                <a:lnTo>
                  <a:pt x="409745" y="731333"/>
                </a:lnTo>
                <a:lnTo>
                  <a:pt x="412849" y="720856"/>
                </a:lnTo>
                <a:lnTo>
                  <a:pt x="415953" y="710535"/>
                </a:lnTo>
                <a:lnTo>
                  <a:pt x="419057" y="700369"/>
                </a:lnTo>
                <a:lnTo>
                  <a:pt x="422162" y="690358"/>
                </a:lnTo>
                <a:lnTo>
                  <a:pt x="425266" y="680503"/>
                </a:lnTo>
                <a:lnTo>
                  <a:pt x="428370" y="670802"/>
                </a:lnTo>
                <a:lnTo>
                  <a:pt x="431474" y="661257"/>
                </a:lnTo>
                <a:lnTo>
                  <a:pt x="434578" y="651867"/>
                </a:lnTo>
                <a:lnTo>
                  <a:pt x="437682" y="642632"/>
                </a:lnTo>
                <a:lnTo>
                  <a:pt x="440786" y="633553"/>
                </a:lnTo>
                <a:lnTo>
                  <a:pt x="443891" y="624628"/>
                </a:lnTo>
                <a:lnTo>
                  <a:pt x="446995" y="615859"/>
                </a:lnTo>
                <a:lnTo>
                  <a:pt x="450099" y="607245"/>
                </a:lnTo>
                <a:lnTo>
                  <a:pt x="453203" y="598787"/>
                </a:lnTo>
                <a:lnTo>
                  <a:pt x="456307" y="590483"/>
                </a:lnTo>
                <a:lnTo>
                  <a:pt x="459411" y="582335"/>
                </a:lnTo>
                <a:lnTo>
                  <a:pt x="462515" y="574342"/>
                </a:lnTo>
                <a:lnTo>
                  <a:pt x="465619" y="566504"/>
                </a:lnTo>
                <a:lnTo>
                  <a:pt x="468724" y="558821"/>
                </a:lnTo>
                <a:lnTo>
                  <a:pt x="471828" y="551293"/>
                </a:lnTo>
                <a:lnTo>
                  <a:pt x="474932" y="543921"/>
                </a:lnTo>
                <a:lnTo>
                  <a:pt x="478036" y="536704"/>
                </a:lnTo>
                <a:lnTo>
                  <a:pt x="481140" y="529642"/>
                </a:lnTo>
                <a:lnTo>
                  <a:pt x="484244" y="522735"/>
                </a:lnTo>
                <a:lnTo>
                  <a:pt x="487348" y="515984"/>
                </a:lnTo>
                <a:lnTo>
                  <a:pt x="490452" y="509388"/>
                </a:lnTo>
                <a:lnTo>
                  <a:pt x="493557" y="502947"/>
                </a:lnTo>
                <a:lnTo>
                  <a:pt x="496661" y="496661"/>
                </a:lnTo>
                <a:lnTo>
                  <a:pt x="499765" y="490530"/>
                </a:lnTo>
                <a:lnTo>
                  <a:pt x="502869" y="484555"/>
                </a:lnTo>
                <a:lnTo>
                  <a:pt x="505973" y="478734"/>
                </a:lnTo>
                <a:lnTo>
                  <a:pt x="509077" y="473069"/>
                </a:lnTo>
                <a:lnTo>
                  <a:pt x="512181" y="467560"/>
                </a:lnTo>
                <a:lnTo>
                  <a:pt x="515285" y="462205"/>
                </a:lnTo>
                <a:lnTo>
                  <a:pt x="518390" y="457005"/>
                </a:lnTo>
                <a:lnTo>
                  <a:pt x="521494" y="451961"/>
                </a:lnTo>
                <a:lnTo>
                  <a:pt x="524598" y="447072"/>
                </a:lnTo>
                <a:lnTo>
                  <a:pt x="527702" y="442338"/>
                </a:lnTo>
                <a:lnTo>
                  <a:pt x="530806" y="437760"/>
                </a:lnTo>
                <a:lnTo>
                  <a:pt x="533910" y="433336"/>
                </a:lnTo>
                <a:lnTo>
                  <a:pt x="537014" y="429068"/>
                </a:lnTo>
                <a:lnTo>
                  <a:pt x="540119" y="424955"/>
                </a:lnTo>
                <a:lnTo>
                  <a:pt x="543223" y="420998"/>
                </a:lnTo>
                <a:lnTo>
                  <a:pt x="546327" y="417195"/>
                </a:lnTo>
                <a:lnTo>
                  <a:pt x="549431" y="413548"/>
                </a:lnTo>
                <a:lnTo>
                  <a:pt x="552535" y="410056"/>
                </a:lnTo>
                <a:lnTo>
                  <a:pt x="555639" y="406719"/>
                </a:lnTo>
                <a:lnTo>
                  <a:pt x="558743" y="403537"/>
                </a:lnTo>
                <a:lnTo>
                  <a:pt x="561847" y="400510"/>
                </a:lnTo>
                <a:lnTo>
                  <a:pt x="564952" y="397639"/>
                </a:lnTo>
                <a:lnTo>
                  <a:pt x="568056" y="394923"/>
                </a:lnTo>
                <a:lnTo>
                  <a:pt x="571160" y="392362"/>
                </a:lnTo>
                <a:lnTo>
                  <a:pt x="574264" y="389956"/>
                </a:lnTo>
                <a:lnTo>
                  <a:pt x="577368" y="387706"/>
                </a:lnTo>
                <a:lnTo>
                  <a:pt x="580472" y="385610"/>
                </a:lnTo>
                <a:lnTo>
                  <a:pt x="583576" y="383670"/>
                </a:lnTo>
                <a:lnTo>
                  <a:pt x="586680" y="381886"/>
                </a:lnTo>
                <a:lnTo>
                  <a:pt x="589785" y="380256"/>
                </a:lnTo>
                <a:lnTo>
                  <a:pt x="592889" y="378781"/>
                </a:lnTo>
                <a:lnTo>
                  <a:pt x="595993" y="377462"/>
                </a:lnTo>
                <a:lnTo>
                  <a:pt x="599097" y="376298"/>
                </a:lnTo>
                <a:lnTo>
                  <a:pt x="602201" y="375289"/>
                </a:lnTo>
                <a:lnTo>
                  <a:pt x="605305" y="374436"/>
                </a:lnTo>
                <a:lnTo>
                  <a:pt x="608409" y="373737"/>
                </a:lnTo>
                <a:lnTo>
                  <a:pt x="611514" y="373194"/>
                </a:lnTo>
                <a:lnTo>
                  <a:pt x="614618" y="372806"/>
                </a:lnTo>
                <a:lnTo>
                  <a:pt x="617722" y="372573"/>
                </a:lnTo>
                <a:lnTo>
                  <a:pt x="620826" y="372496"/>
                </a:lnTo>
                <a:lnTo>
                  <a:pt x="623930" y="372573"/>
                </a:lnTo>
                <a:lnTo>
                  <a:pt x="627034" y="372806"/>
                </a:lnTo>
                <a:lnTo>
                  <a:pt x="630138" y="373194"/>
                </a:lnTo>
                <a:lnTo>
                  <a:pt x="633242" y="373737"/>
                </a:lnTo>
                <a:lnTo>
                  <a:pt x="636347" y="374436"/>
                </a:lnTo>
                <a:lnTo>
                  <a:pt x="639451" y="375289"/>
                </a:lnTo>
                <a:lnTo>
                  <a:pt x="642555" y="376298"/>
                </a:lnTo>
                <a:lnTo>
                  <a:pt x="645659" y="377462"/>
                </a:lnTo>
                <a:lnTo>
                  <a:pt x="648763" y="378781"/>
                </a:lnTo>
                <a:lnTo>
                  <a:pt x="651867" y="380256"/>
                </a:lnTo>
                <a:lnTo>
                  <a:pt x="654971" y="381886"/>
                </a:lnTo>
                <a:lnTo>
                  <a:pt x="658075" y="383670"/>
                </a:lnTo>
                <a:lnTo>
                  <a:pt x="661180" y="385610"/>
                </a:lnTo>
                <a:lnTo>
                  <a:pt x="664284" y="387706"/>
                </a:lnTo>
                <a:lnTo>
                  <a:pt x="667388" y="389956"/>
                </a:lnTo>
                <a:lnTo>
                  <a:pt x="670492" y="392362"/>
                </a:lnTo>
                <a:lnTo>
                  <a:pt x="673596" y="394923"/>
                </a:lnTo>
                <a:lnTo>
                  <a:pt x="676700" y="397639"/>
                </a:lnTo>
                <a:lnTo>
                  <a:pt x="679804" y="400510"/>
                </a:lnTo>
                <a:lnTo>
                  <a:pt x="682908" y="403537"/>
                </a:lnTo>
                <a:lnTo>
                  <a:pt x="686013" y="406719"/>
                </a:lnTo>
                <a:lnTo>
                  <a:pt x="689117" y="410056"/>
                </a:lnTo>
                <a:lnTo>
                  <a:pt x="692221" y="413548"/>
                </a:lnTo>
                <a:lnTo>
                  <a:pt x="695325" y="417195"/>
                </a:lnTo>
                <a:lnTo>
                  <a:pt x="698429" y="420998"/>
                </a:lnTo>
                <a:lnTo>
                  <a:pt x="701533" y="424955"/>
                </a:lnTo>
                <a:lnTo>
                  <a:pt x="704637" y="429068"/>
                </a:lnTo>
                <a:lnTo>
                  <a:pt x="707742" y="433336"/>
                </a:lnTo>
                <a:lnTo>
                  <a:pt x="710846" y="437760"/>
                </a:lnTo>
                <a:lnTo>
                  <a:pt x="713950" y="442338"/>
                </a:lnTo>
                <a:lnTo>
                  <a:pt x="717054" y="447072"/>
                </a:lnTo>
                <a:lnTo>
                  <a:pt x="720158" y="451961"/>
                </a:lnTo>
                <a:lnTo>
                  <a:pt x="723262" y="457005"/>
                </a:lnTo>
                <a:lnTo>
                  <a:pt x="726366" y="462205"/>
                </a:lnTo>
                <a:lnTo>
                  <a:pt x="729470" y="467560"/>
                </a:lnTo>
                <a:lnTo>
                  <a:pt x="732575" y="473069"/>
                </a:lnTo>
                <a:lnTo>
                  <a:pt x="735679" y="478734"/>
                </a:lnTo>
                <a:lnTo>
                  <a:pt x="738783" y="484555"/>
                </a:lnTo>
                <a:lnTo>
                  <a:pt x="741887" y="490530"/>
                </a:lnTo>
                <a:lnTo>
                  <a:pt x="744991" y="496661"/>
                </a:lnTo>
                <a:lnTo>
                  <a:pt x="748095" y="502947"/>
                </a:lnTo>
                <a:lnTo>
                  <a:pt x="751199" y="509388"/>
                </a:lnTo>
                <a:lnTo>
                  <a:pt x="754303" y="515984"/>
                </a:lnTo>
                <a:lnTo>
                  <a:pt x="757408" y="522735"/>
                </a:lnTo>
                <a:lnTo>
                  <a:pt x="760512" y="529642"/>
                </a:lnTo>
                <a:lnTo>
                  <a:pt x="763616" y="536704"/>
                </a:lnTo>
                <a:lnTo>
                  <a:pt x="766720" y="543921"/>
                </a:lnTo>
                <a:lnTo>
                  <a:pt x="769824" y="551293"/>
                </a:lnTo>
                <a:lnTo>
                  <a:pt x="772928" y="558821"/>
                </a:lnTo>
                <a:lnTo>
                  <a:pt x="776032" y="566504"/>
                </a:lnTo>
                <a:lnTo>
                  <a:pt x="779136" y="574342"/>
                </a:lnTo>
                <a:lnTo>
                  <a:pt x="782241" y="582335"/>
                </a:lnTo>
                <a:lnTo>
                  <a:pt x="785345" y="590483"/>
                </a:lnTo>
                <a:lnTo>
                  <a:pt x="788449" y="598787"/>
                </a:lnTo>
                <a:lnTo>
                  <a:pt x="791553" y="607245"/>
                </a:lnTo>
                <a:lnTo>
                  <a:pt x="794657" y="615859"/>
                </a:lnTo>
                <a:lnTo>
                  <a:pt x="797761" y="624628"/>
                </a:lnTo>
                <a:lnTo>
                  <a:pt x="800865" y="633553"/>
                </a:lnTo>
                <a:lnTo>
                  <a:pt x="803970" y="642632"/>
                </a:lnTo>
                <a:lnTo>
                  <a:pt x="807074" y="651867"/>
                </a:lnTo>
                <a:lnTo>
                  <a:pt x="810178" y="661257"/>
                </a:lnTo>
                <a:lnTo>
                  <a:pt x="813282" y="670802"/>
                </a:lnTo>
                <a:lnTo>
                  <a:pt x="816386" y="680503"/>
                </a:lnTo>
                <a:lnTo>
                  <a:pt x="819490" y="690358"/>
                </a:lnTo>
                <a:lnTo>
                  <a:pt x="822594" y="700369"/>
                </a:lnTo>
                <a:lnTo>
                  <a:pt x="825698" y="710535"/>
                </a:lnTo>
                <a:lnTo>
                  <a:pt x="828803" y="720856"/>
                </a:lnTo>
                <a:lnTo>
                  <a:pt x="831907" y="731333"/>
                </a:lnTo>
                <a:lnTo>
                  <a:pt x="835011" y="741965"/>
                </a:lnTo>
                <a:lnTo>
                  <a:pt x="838115" y="752751"/>
                </a:lnTo>
                <a:lnTo>
                  <a:pt x="841219" y="763693"/>
                </a:lnTo>
                <a:lnTo>
                  <a:pt x="844323" y="774791"/>
                </a:lnTo>
                <a:lnTo>
                  <a:pt x="847427" y="786043"/>
                </a:lnTo>
                <a:lnTo>
                  <a:pt x="850531" y="797451"/>
                </a:lnTo>
                <a:lnTo>
                  <a:pt x="853636" y="809014"/>
                </a:lnTo>
                <a:lnTo>
                  <a:pt x="856740" y="820732"/>
                </a:lnTo>
                <a:lnTo>
                  <a:pt x="859844" y="832605"/>
                </a:lnTo>
                <a:lnTo>
                  <a:pt x="862948" y="844634"/>
                </a:lnTo>
                <a:lnTo>
                  <a:pt x="866052" y="856817"/>
                </a:lnTo>
                <a:lnTo>
                  <a:pt x="869156" y="869156"/>
                </a:lnTo>
                <a:lnTo>
                  <a:pt x="872260" y="881650"/>
                </a:lnTo>
                <a:lnTo>
                  <a:pt x="875365" y="894300"/>
                </a:lnTo>
                <a:lnTo>
                  <a:pt x="878469" y="907104"/>
                </a:lnTo>
                <a:lnTo>
                  <a:pt x="881573" y="920064"/>
                </a:lnTo>
                <a:lnTo>
                  <a:pt x="884677" y="933179"/>
                </a:lnTo>
                <a:lnTo>
                  <a:pt x="887781" y="946449"/>
                </a:lnTo>
                <a:lnTo>
                  <a:pt x="890885" y="959874"/>
                </a:lnTo>
                <a:lnTo>
                  <a:pt x="893989" y="973455"/>
                </a:lnTo>
                <a:lnTo>
                  <a:pt x="897093" y="987191"/>
                </a:lnTo>
                <a:lnTo>
                  <a:pt x="900198" y="1001082"/>
                </a:lnTo>
                <a:lnTo>
                  <a:pt x="903302" y="1015128"/>
                </a:lnTo>
                <a:lnTo>
                  <a:pt x="906406" y="1029329"/>
                </a:lnTo>
                <a:lnTo>
                  <a:pt x="909510" y="1043686"/>
                </a:lnTo>
                <a:lnTo>
                  <a:pt x="912614" y="1058198"/>
                </a:lnTo>
                <a:lnTo>
                  <a:pt x="915718" y="1072865"/>
                </a:lnTo>
                <a:lnTo>
                  <a:pt x="918822" y="1087687"/>
                </a:lnTo>
                <a:lnTo>
                  <a:pt x="921926" y="1102664"/>
                </a:lnTo>
                <a:lnTo>
                  <a:pt x="925031" y="1117797"/>
                </a:lnTo>
                <a:lnTo>
                  <a:pt x="928135" y="1133085"/>
                </a:lnTo>
                <a:lnTo>
                  <a:pt x="931239" y="1148528"/>
                </a:lnTo>
                <a:lnTo>
                  <a:pt x="934343" y="1164126"/>
                </a:lnTo>
                <a:lnTo>
                  <a:pt x="937447" y="1179880"/>
                </a:lnTo>
                <a:lnTo>
                  <a:pt x="940551" y="1195788"/>
                </a:lnTo>
                <a:lnTo>
                  <a:pt x="943655" y="1211852"/>
                </a:lnTo>
                <a:lnTo>
                  <a:pt x="946759" y="1228071"/>
                </a:lnTo>
                <a:lnTo>
                  <a:pt x="949864" y="1244446"/>
                </a:lnTo>
                <a:lnTo>
                  <a:pt x="952968" y="1260975"/>
                </a:lnTo>
                <a:lnTo>
                  <a:pt x="956072" y="1277660"/>
                </a:lnTo>
                <a:lnTo>
                  <a:pt x="959176" y="1294500"/>
                </a:lnTo>
                <a:lnTo>
                  <a:pt x="962280" y="1311495"/>
                </a:lnTo>
                <a:lnTo>
                  <a:pt x="965384" y="1328645"/>
                </a:lnTo>
                <a:lnTo>
                  <a:pt x="968488" y="1345951"/>
                </a:lnTo>
                <a:lnTo>
                  <a:pt x="971593" y="1363411"/>
                </a:lnTo>
                <a:lnTo>
                  <a:pt x="974697" y="1381027"/>
                </a:lnTo>
                <a:lnTo>
                  <a:pt x="977801" y="1398798"/>
                </a:lnTo>
                <a:lnTo>
                  <a:pt x="980905" y="1416725"/>
                </a:lnTo>
                <a:lnTo>
                  <a:pt x="984009" y="1434806"/>
                </a:lnTo>
                <a:lnTo>
                  <a:pt x="987113" y="1453043"/>
                </a:lnTo>
                <a:lnTo>
                  <a:pt x="990217" y="1471435"/>
                </a:lnTo>
                <a:lnTo>
                  <a:pt x="993321" y="1489982"/>
                </a:lnTo>
                <a:lnTo>
                  <a:pt x="996426" y="1508685"/>
                </a:lnTo>
                <a:lnTo>
                  <a:pt x="999530" y="1527542"/>
                </a:lnTo>
                <a:lnTo>
                  <a:pt x="1002634" y="1546555"/>
                </a:lnTo>
                <a:lnTo>
                  <a:pt x="1005738" y="1565723"/>
                </a:lnTo>
                <a:lnTo>
                  <a:pt x="1008842" y="1585046"/>
                </a:lnTo>
                <a:lnTo>
                  <a:pt x="1011946" y="1604525"/>
                </a:lnTo>
                <a:lnTo>
                  <a:pt x="1015050" y="1624158"/>
                </a:lnTo>
                <a:lnTo>
                  <a:pt x="1018154" y="1643947"/>
                </a:lnTo>
                <a:lnTo>
                  <a:pt x="1021259" y="1663891"/>
                </a:lnTo>
                <a:lnTo>
                  <a:pt x="1024363" y="1683990"/>
                </a:lnTo>
                <a:lnTo>
                  <a:pt x="1027467" y="1704245"/>
                </a:lnTo>
                <a:lnTo>
                  <a:pt x="1030571" y="1724654"/>
                </a:lnTo>
                <a:lnTo>
                  <a:pt x="1033675" y="1745219"/>
                </a:lnTo>
                <a:lnTo>
                  <a:pt x="1036779" y="1765939"/>
                </a:lnTo>
                <a:lnTo>
                  <a:pt x="1039883" y="1786815"/>
                </a:lnTo>
                <a:lnTo>
                  <a:pt x="1042988" y="1807845"/>
                </a:lnTo>
                <a:lnTo>
                  <a:pt x="1046092" y="1829031"/>
                </a:lnTo>
                <a:lnTo>
                  <a:pt x="1049196" y="1850372"/>
                </a:lnTo>
                <a:lnTo>
                  <a:pt x="1052300" y="1871868"/>
                </a:lnTo>
                <a:lnTo>
                  <a:pt x="1055404" y="1893519"/>
                </a:lnTo>
                <a:lnTo>
                  <a:pt x="1058508" y="1915325"/>
                </a:lnTo>
                <a:lnTo>
                  <a:pt x="1061612" y="1937287"/>
                </a:lnTo>
                <a:lnTo>
                  <a:pt x="1064716" y="1959404"/>
                </a:lnTo>
                <a:lnTo>
                  <a:pt x="1067821" y="1981676"/>
                </a:lnTo>
                <a:lnTo>
                  <a:pt x="1070925" y="2004104"/>
                </a:lnTo>
                <a:lnTo>
                  <a:pt x="1074029" y="2026686"/>
                </a:lnTo>
                <a:lnTo>
                  <a:pt x="1077133" y="2049424"/>
                </a:lnTo>
                <a:lnTo>
                  <a:pt x="1080237" y="2072317"/>
                </a:lnTo>
                <a:lnTo>
                  <a:pt x="1083341" y="2095365"/>
                </a:lnTo>
                <a:lnTo>
                  <a:pt x="1086445" y="2118568"/>
                </a:lnTo>
                <a:lnTo>
                  <a:pt x="1089549" y="2141927"/>
                </a:lnTo>
                <a:lnTo>
                  <a:pt x="1092654" y="2165441"/>
                </a:lnTo>
                <a:lnTo>
                  <a:pt x="1095758" y="2189110"/>
                </a:lnTo>
                <a:lnTo>
                  <a:pt x="1098862" y="2212934"/>
                </a:lnTo>
                <a:lnTo>
                  <a:pt x="1101966" y="2236913"/>
                </a:lnTo>
                <a:lnTo>
                  <a:pt x="1105070" y="2261048"/>
                </a:lnTo>
                <a:lnTo>
                  <a:pt x="1108174" y="2285338"/>
                </a:lnTo>
                <a:lnTo>
                  <a:pt x="1111278" y="2309783"/>
                </a:lnTo>
                <a:lnTo>
                  <a:pt x="1114382" y="2334383"/>
                </a:lnTo>
                <a:lnTo>
                  <a:pt x="1117487" y="2359138"/>
                </a:lnTo>
                <a:lnTo>
                  <a:pt x="1120591" y="2384049"/>
                </a:lnTo>
                <a:lnTo>
                  <a:pt x="1123695" y="2409115"/>
                </a:lnTo>
                <a:lnTo>
                  <a:pt x="1126799" y="2434336"/>
                </a:lnTo>
                <a:lnTo>
                  <a:pt x="1129903" y="2459712"/>
                </a:lnTo>
                <a:lnTo>
                  <a:pt x="1133007" y="2485244"/>
                </a:lnTo>
                <a:lnTo>
                  <a:pt x="1136111" y="2510930"/>
                </a:lnTo>
                <a:lnTo>
                  <a:pt x="1139216" y="2536772"/>
                </a:lnTo>
                <a:lnTo>
                  <a:pt x="1142320" y="2562769"/>
                </a:lnTo>
                <a:lnTo>
                  <a:pt x="1145424" y="2588922"/>
                </a:lnTo>
                <a:lnTo>
                  <a:pt x="1148528" y="2615229"/>
                </a:lnTo>
                <a:lnTo>
                  <a:pt x="1151632" y="2641692"/>
                </a:lnTo>
                <a:lnTo>
                  <a:pt x="1154736" y="2668310"/>
                </a:lnTo>
                <a:lnTo>
                  <a:pt x="1157840" y="2695083"/>
                </a:lnTo>
                <a:lnTo>
                  <a:pt x="1160944" y="2722011"/>
                </a:lnTo>
                <a:lnTo>
                  <a:pt x="1164049" y="2749095"/>
                </a:lnTo>
                <a:lnTo>
                  <a:pt x="1167153" y="2776333"/>
                </a:lnTo>
                <a:lnTo>
                  <a:pt x="1170257" y="2803727"/>
                </a:lnTo>
                <a:lnTo>
                  <a:pt x="1173361" y="2831276"/>
                </a:lnTo>
                <a:lnTo>
                  <a:pt x="1176465" y="2858981"/>
                </a:lnTo>
                <a:lnTo>
                  <a:pt x="1179569" y="2886840"/>
                </a:lnTo>
                <a:lnTo>
                  <a:pt x="1182673" y="2914855"/>
                </a:lnTo>
                <a:lnTo>
                  <a:pt x="1185777" y="2943025"/>
                </a:lnTo>
                <a:lnTo>
                  <a:pt x="1188882" y="2971350"/>
                </a:lnTo>
                <a:lnTo>
                  <a:pt x="1191986" y="2999831"/>
                </a:lnTo>
                <a:lnTo>
                  <a:pt x="1195090" y="3028466"/>
                </a:lnTo>
                <a:lnTo>
                  <a:pt x="1198194" y="3057257"/>
                </a:lnTo>
                <a:lnTo>
                  <a:pt x="1201298" y="3086203"/>
                </a:lnTo>
                <a:lnTo>
                  <a:pt x="1204402" y="3115304"/>
                </a:lnTo>
                <a:lnTo>
                  <a:pt x="1207506" y="3144561"/>
                </a:lnTo>
                <a:lnTo>
                  <a:pt x="1210610" y="3173972"/>
                </a:lnTo>
                <a:lnTo>
                  <a:pt x="1213715" y="3203539"/>
                </a:lnTo>
                <a:lnTo>
                  <a:pt x="1216819" y="3233261"/>
                </a:lnTo>
                <a:lnTo>
                  <a:pt x="1219923" y="3263138"/>
                </a:lnTo>
                <a:lnTo>
                  <a:pt x="1223027" y="3293171"/>
                </a:lnTo>
                <a:lnTo>
                  <a:pt x="1226131" y="3323359"/>
                </a:lnTo>
                <a:lnTo>
                  <a:pt x="1229235" y="3353701"/>
                </a:lnTo>
                <a:lnTo>
                  <a:pt x="1232339" y="3384200"/>
                </a:lnTo>
                <a:lnTo>
                  <a:pt x="1235444" y="3414853"/>
                </a:lnTo>
                <a:lnTo>
                  <a:pt x="1238548" y="3445661"/>
                </a:lnTo>
              </a:path>
            </a:pathLst>
          </a:custGeom>
          <a:noFill xmlns:a="http://schemas.openxmlformats.org/drawingml/2006/main"/>
          <a:ln xmlns:a="http://schemas.openxmlformats.org/drawingml/2006/main" w="38100">
            <a:solidFill>
              <a:srgbClr val="14758A"/>
            </a:solidFill>
            <a:prstDash val="solid"/>
          </a:ln>
        </p:spPr>
      </p:sp>
      <p:sp>
        <p:nvSpPr>
          <p:cNvPr id="29" name="Välistatud otspunkt">
            <a:extLst xmlns:a="http://schemas.openxmlformats.org/drawingml/2006/main">
              <a:ext uri="{FF2B5EF4-FFF2-40B4-BE49-F238E27FC236}">
                <a16:creationId xmlns:a16="http://schemas.microsoft.com/office/drawing/2014/main" id="{E608B6FB-FC6A-48F7-91C0-FBC66D52E8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85049" y="5638800"/>
            <a:ext cx="95250" cy="952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19050">
            <a:solidFill>
              <a:srgbClr val="14758A"/>
            </a:solidFill>
          </a:ln>
        </p:spPr>
      </p:sp>
      <p:sp>
        <p:nvSpPr>
          <p:cNvPr id="30" name="Välistatud otspunkt">
            <a:extLst xmlns:a="http://schemas.openxmlformats.org/drawingml/2006/main">
              <a:ext uri="{FF2B5EF4-FFF2-40B4-BE49-F238E27FC236}">
                <a16:creationId xmlns:a16="http://schemas.microsoft.com/office/drawing/2014/main" id="{8DB83C5E-A444-4735-8932-95BCF98A85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6701" y="5638800"/>
            <a:ext cx="95250" cy="952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19050">
            <a:solidFill>
              <a:srgbClr val="14758A"/>
            </a:solidFill>
          </a:ln>
        </p:spPr>
      </p:sp>
      <p:sp>
        <p:nvSpPr>
          <p:cNvPr id="31" name="Graafiku punkt">
            <a:extLst xmlns:a="http://schemas.openxmlformats.org/drawingml/2006/main">
              <a:ext uri="{FF2B5EF4-FFF2-40B4-BE49-F238E27FC236}">
                <a16:creationId xmlns:a16="http://schemas.microsoft.com/office/drawing/2014/main" id="{8AB89985-2653-46E1-ADE7-FD7AC16E4D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77300" y="2506096"/>
            <a:ext cx="152400" cy="1524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64C60"/>
          </a:solidFill>
          <a:ln xmlns:a="http://schemas.openxmlformats.org/drawingml/2006/main" w="9525">
            <a:solidFill>
              <a:srgbClr val="FFFFFF"/>
            </a:solidFill>
          </a:ln>
        </p:spPr>
      </p:sp>
      <p:sp>
        <p:nvSpPr>
          <p:cNvPr id="32" name="Tekst">
            <a:extLst xmlns:a="http://schemas.openxmlformats.org/drawingml/2006/main">
              <a:ext uri="{FF2B5EF4-FFF2-40B4-BE49-F238E27FC236}">
                <a16:creationId xmlns:a16="http://schemas.microsoft.com/office/drawing/2014/main" id="{75D007CE-8629-4B33-9CA2-75DEFFFFD5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67800" y="2125096"/>
            <a:ext cx="138112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950" b="1">
                <a:solidFill>
                  <a:srgbClr val="B64C60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1950" b="1">
                <a:solidFill>
                  <a:srgbClr val="B64C60"/>
                </a:solidFill>
                <a:latin typeface="Arial"/>
                <a:ea typeface="Arial"/>
                <a:cs typeface="Arial"/>
              </a:defRPr>
            </a:pPr>
            <a:r>
              <a:rPr sz="1950" b="1">
                <a:solidFill>
                  <a:srgbClr val="B64C60"/>
                </a:solidFill>
                <a:latin typeface="Arial"/>
                <a:ea typeface="Arial"/>
                <a:cs typeface="Arial"/>
              </a:rPr>
              <a:t>(5; 25)</a:t>
            </a:r>
          </a:p>
        </p:txBody>
      </p:sp>
    </p:spTree>
    <p:extLst>
      <p:ext uri="{BB962C8B-B14F-4D97-AF65-F5344CB8AC3E}">
        <p14:creationId xmlns:p14="http://schemas.microsoft.com/office/powerpoint/2010/main" val="1963488376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7" name="Tekst">
            <a:extLst xmlns:a="http://schemas.openxmlformats.org/drawingml/2006/main">
              <a:ext uri="{FF2B5EF4-FFF2-40B4-BE49-F238E27FC236}">
                <a16:creationId xmlns:a16="http://schemas.microsoft.com/office/drawing/2014/main" id="{DFF2678B-CBF2-4237-9229-40AA063C7D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00050"/>
            <a:ext cx="10972800" cy="876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3450" b="1">
                <a:solidFill>
                  <a:srgbClr val="202830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3450" b="1">
                <a:solidFill>
                  <a:srgbClr val="202830"/>
                </a:solidFill>
                <a:latin typeface="Arial"/>
                <a:ea typeface="Arial"/>
                <a:cs typeface="Arial"/>
              </a:defRPr>
            </a:pPr>
            <a:r>
              <a:rPr sz="3450" b="1">
                <a:solidFill>
                  <a:srgbClr val="202830"/>
                </a:solidFill>
                <a:latin typeface="Arial"/>
                <a:ea typeface="Arial"/>
                <a:cs typeface="Arial"/>
              </a:rPr>
              <a:t>Kas tuletise nullkoht alati otsustab?</a:t>
            </a:r>
          </a:p>
        </p:txBody>
      </p:sp>
      <p:sp>
        <p:nvSpPr>
          <p:cNvPr id="2" name="Joon">
            <a:extLst xmlns:a="http://schemas.openxmlformats.org/drawingml/2006/main">
              <a:ext uri="{FF2B5EF4-FFF2-40B4-BE49-F238E27FC236}">
                <a16:creationId xmlns:a16="http://schemas.microsoft.com/office/drawing/2014/main" id="{7294E51D-A6D7-4295-9290-C845C26D98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428750"/>
            <a:ext cx="10972800" cy="9525"/>
          </a:xfrm>
          <a:custGeom xmlns:a="http://schemas.openxmlformats.org/drawingml/2006/main">
            <a:pathLst>
              <a:path w="10972800" h="9525">
                <a:moveTo>
                  <a:pt x="0" y="0"/>
                </a:moveTo>
                <a:lnTo>
                  <a:pt x="10972800" y="0"/>
                </a:lnTo>
              </a:path>
            </a:pathLst>
          </a:custGeom>
          <a:noFill xmlns:a="http://schemas.openxmlformats.org/drawingml/2006/main"/>
          <a:ln xmlns:a="http://schemas.openxmlformats.org/drawingml/2006/main" w="9525">
            <a:solidFill>
              <a:srgbClr val="DCE3E7"/>
            </a:solidFill>
            <a:prstDash val="solid"/>
          </a:ln>
        </p:spPr>
      </p:sp>
      <p:sp>
        <p:nvSpPr>
          <p:cNvPr id="3" name="Tekst">
            <a:extLst xmlns:a="http://schemas.openxmlformats.org/drawingml/2006/main">
              <a:ext uri="{FF2B5EF4-FFF2-40B4-BE49-F238E27FC236}">
                <a16:creationId xmlns:a16="http://schemas.microsoft.com/office/drawing/2014/main" id="{6DEE4831-EBBA-4033-AD36-0728011B8C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419850"/>
            <a:ext cx="9239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350" b="0">
                <a:solidFill>
                  <a:srgbClr val="65717B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1350" b="0">
                <a:solidFill>
                  <a:srgbClr val="65717B"/>
                </a:solidFill>
                <a:latin typeface="Arial"/>
                <a:ea typeface="Arial"/>
                <a:cs typeface="Arial"/>
              </a:defRPr>
            </a:pPr>
            <a:r>
              <a:rPr sz="1350" b="0">
                <a:solidFill>
                  <a:srgbClr val="65717B"/>
                </a:solidFill>
                <a:latin typeface="Arial"/>
                <a:ea typeface="Arial"/>
                <a:cs typeface="Arial"/>
              </a:rPr>
              <a:t>mapik.ee · 13.10.2026 · Tööversioon. Ei ole aineõpetaja poolt üle kontrollitud.</a:t>
            </a:r>
          </a:p>
        </p:txBody>
      </p:sp>
      <p:sp>
        <p:nvSpPr>
          <p:cNvPr id="4" name="Tekst">
            <a:extLst xmlns:a="http://schemas.openxmlformats.org/drawingml/2006/main">
              <a:ext uri="{FF2B5EF4-FFF2-40B4-BE49-F238E27FC236}">
                <a16:creationId xmlns:a16="http://schemas.microsoft.com/office/drawing/2014/main" id="{CD5A736A-2E5F-4ECC-8F98-75E070CC86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25200" y="6419850"/>
            <a:ext cx="457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350" b="0">
                <a:solidFill>
                  <a:srgbClr val="65717B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1350" b="0">
                <a:solidFill>
                  <a:srgbClr val="65717B"/>
                </a:solidFill>
                <a:latin typeface="Arial"/>
                <a:ea typeface="Arial"/>
                <a:cs typeface="Arial"/>
              </a:defRPr>
            </a:pPr>
            <a:r>
              <a:rPr sz="1350" b="0">
                <a:solidFill>
                  <a:srgbClr val="65717B"/>
                </a:solidFill>
                <a:latin typeface="Arial"/>
                <a:ea typeface="Arial"/>
                <a:cs typeface="Arial"/>
              </a:rPr>
              <a:t>7</a:t>
            </a:r>
          </a:p>
        </p:txBody>
      </p:sp>
      <p:sp>
        <p:nvSpPr>
          <p:cNvPr id="5" name="Tekst">
            <a:extLst xmlns:a="http://schemas.openxmlformats.org/drawingml/2006/main">
              <a:ext uri="{FF2B5EF4-FFF2-40B4-BE49-F238E27FC236}">
                <a16:creationId xmlns:a16="http://schemas.microsoft.com/office/drawing/2014/main" id="{EF0627C8-3E8E-4E81-9DF1-B13C3E5FA7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000250"/>
            <a:ext cx="5429250" cy="500063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2625" b="0">
                <a:solidFill>
                  <a:srgbClr val="202830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2625" b="0">
                <a:solidFill>
                  <a:srgbClr val="202830"/>
                </a:solidFill>
                <a:latin typeface="Arial"/>
                <a:ea typeface="Arial"/>
                <a:cs typeface="Arial"/>
              </a:defRPr>
            </a:pPr>
            <a:r>
              <a:rPr sz="2625" b="0">
                <a:solidFill>
                  <a:srgbClr val="202830"/>
                </a:solidFill>
                <a:latin typeface="Arial"/>
                <a:ea typeface="Arial"/>
                <a:cs typeface="Arial"/>
              </a:rPr>
              <a:t>f(x) = x³. Tuletis on kohal x = 0 null.</a:t>
            </a:r>
          </a:p>
        </p:txBody>
      </p:sp>
      <p:sp>
        <p:nvSpPr>
          <p:cNvPr id="6" name="Tekst">
            <a:extLst xmlns:a="http://schemas.openxmlformats.org/drawingml/2006/main">
              <a:ext uri="{FF2B5EF4-FFF2-40B4-BE49-F238E27FC236}">
                <a16:creationId xmlns:a16="http://schemas.microsoft.com/office/drawing/2014/main" id="{8257EF1A-F2E4-4C4F-BA9E-EADC89E7B5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767013"/>
            <a:ext cx="5429250" cy="500063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2625" b="0">
                <a:solidFill>
                  <a:srgbClr val="202830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2625" b="0">
                <a:solidFill>
                  <a:srgbClr val="202830"/>
                </a:solidFill>
                <a:latin typeface="Arial"/>
                <a:ea typeface="Arial"/>
                <a:cs typeface="Arial"/>
              </a:defRPr>
            </a:pPr>
            <a:r>
              <a:rPr sz="2625" b="0">
                <a:solidFill>
                  <a:srgbClr val="202830"/>
                </a:solidFill>
                <a:latin typeface="Arial"/>
                <a:ea typeface="Arial"/>
                <a:cs typeface="Arial"/>
              </a:rPr>
              <a:t>Kas seal on maksimum või</a:t>
            </a:r>
          </a:p>
        </p:txBody>
      </p:sp>
      <p:sp>
        <p:nvSpPr>
          <p:cNvPr id="7" name="Tekst">
            <a:extLst xmlns:a="http://schemas.openxmlformats.org/drawingml/2006/main">
              <a:ext uri="{FF2B5EF4-FFF2-40B4-BE49-F238E27FC236}">
                <a16:creationId xmlns:a16="http://schemas.microsoft.com/office/drawing/2014/main" id="{9AB40C9E-D211-4B3D-BEFF-0122E08DC7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267075"/>
            <a:ext cx="5429250" cy="500063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2625" b="0">
                <a:solidFill>
                  <a:srgbClr val="202830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2625" b="0">
                <a:solidFill>
                  <a:srgbClr val="202830"/>
                </a:solidFill>
                <a:latin typeface="Arial"/>
                <a:ea typeface="Arial"/>
                <a:cs typeface="Arial"/>
              </a:defRPr>
            </a:pPr>
            <a:r>
              <a:rPr sz="2625" b="0">
                <a:solidFill>
                  <a:srgbClr val="202830"/>
                </a:solidFill>
                <a:latin typeface="Arial"/>
                <a:ea typeface="Arial"/>
                <a:cs typeface="Arial"/>
              </a:rPr>
              <a:t>miinimum?</a:t>
            </a:r>
          </a:p>
        </p:txBody>
      </p:sp>
      <p:sp>
        <p:nvSpPr>
          <p:cNvPr id="8" name="Joon">
            <a:extLst xmlns:a="http://schemas.openxmlformats.org/drawingml/2006/main">
              <a:ext uri="{FF2B5EF4-FFF2-40B4-BE49-F238E27FC236}">
                <a16:creationId xmlns:a16="http://schemas.microsoft.com/office/drawing/2014/main" id="{00DD39C0-5876-4DB0-9760-18725B8B98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94625" y="2209800"/>
            <a:ext cx="9525" cy="3476625"/>
          </a:xfrm>
          <a:custGeom xmlns:a="http://schemas.openxmlformats.org/drawingml/2006/main">
            <a:pathLst>
              <a:path w="9525" h="3476625">
                <a:moveTo>
                  <a:pt x="0" y="3476625"/>
                </a:moveTo>
                <a:lnTo>
                  <a:pt x="0" y="0"/>
                </a:lnTo>
              </a:path>
            </a:pathLst>
          </a:custGeom>
          <a:noFill xmlns:a="http://schemas.openxmlformats.org/drawingml/2006/main"/>
          <a:ln xmlns:a="http://schemas.openxmlformats.org/drawingml/2006/main" w="19050">
            <a:solidFill>
              <a:srgbClr val="DCE3E7"/>
            </a:solidFill>
            <a:prstDash val="solid"/>
          </a:ln>
        </p:spPr>
      </p:sp>
      <p:sp>
        <p:nvSpPr>
          <p:cNvPr id="9" name="Tekst">
            <a:extLst xmlns:a="http://schemas.openxmlformats.org/drawingml/2006/main">
              <a:ext uri="{FF2B5EF4-FFF2-40B4-BE49-F238E27FC236}">
                <a16:creationId xmlns:a16="http://schemas.microsoft.com/office/drawing/2014/main" id="{054FE497-1CF0-4088-B3E0-5B9BD6F076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42225" y="4043363"/>
            <a:ext cx="619125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725" b="0">
                <a:solidFill>
                  <a:srgbClr val="65717B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1725" b="0">
                <a:solidFill>
                  <a:srgbClr val="65717B"/>
                </a:solidFill>
                <a:latin typeface="Arial"/>
                <a:ea typeface="Arial"/>
                <a:cs typeface="Arial"/>
              </a:defRPr>
            </a:pPr>
            <a:r>
              <a:rPr sz="1725" b="0">
                <a:solidFill>
                  <a:srgbClr val="65717B"/>
                </a:solidFill>
                <a:latin typeface="Arial"/>
                <a:ea typeface="Arial"/>
                <a:cs typeface="Arial"/>
              </a:rPr>
              <a:t>−2</a:t>
            </a:r>
          </a:p>
        </p:txBody>
      </p:sp>
      <p:sp>
        <p:nvSpPr>
          <p:cNvPr id="10" name="Joon">
            <a:extLst xmlns:a="http://schemas.openxmlformats.org/drawingml/2006/main">
              <a:ext uri="{FF2B5EF4-FFF2-40B4-BE49-F238E27FC236}">
                <a16:creationId xmlns:a16="http://schemas.microsoft.com/office/drawing/2014/main" id="{989A396C-3ED5-46DE-923D-0F29E7E3FB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74063" y="2209800"/>
            <a:ext cx="9525" cy="3476625"/>
          </a:xfrm>
          <a:custGeom xmlns:a="http://schemas.openxmlformats.org/drawingml/2006/main">
            <a:pathLst>
              <a:path w="9525" h="3476625">
                <a:moveTo>
                  <a:pt x="0" y="3476625"/>
                </a:moveTo>
                <a:lnTo>
                  <a:pt x="0" y="0"/>
                </a:lnTo>
              </a:path>
            </a:pathLst>
          </a:custGeom>
          <a:noFill xmlns:a="http://schemas.openxmlformats.org/drawingml/2006/main"/>
          <a:ln xmlns:a="http://schemas.openxmlformats.org/drawingml/2006/main" w="19050">
            <a:solidFill>
              <a:srgbClr val="DCE3E7"/>
            </a:solidFill>
            <a:prstDash val="solid"/>
          </a:ln>
        </p:spPr>
      </p:sp>
      <p:sp>
        <p:nvSpPr>
          <p:cNvPr id="11" name="Tekst">
            <a:extLst xmlns:a="http://schemas.openxmlformats.org/drawingml/2006/main">
              <a:ext uri="{FF2B5EF4-FFF2-40B4-BE49-F238E27FC236}">
                <a16:creationId xmlns:a16="http://schemas.microsoft.com/office/drawing/2014/main" id="{3C4DEF33-248A-4366-883B-B4F8E3A446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1663" y="4043363"/>
            <a:ext cx="619125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725" b="0">
                <a:solidFill>
                  <a:srgbClr val="65717B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1725" b="0">
                <a:solidFill>
                  <a:srgbClr val="65717B"/>
                </a:solidFill>
                <a:latin typeface="Arial"/>
                <a:ea typeface="Arial"/>
                <a:cs typeface="Arial"/>
              </a:defRPr>
            </a:pPr>
            <a:r>
              <a:rPr sz="1725" b="0">
                <a:solidFill>
                  <a:srgbClr val="65717B"/>
                </a:solidFill>
                <a:latin typeface="Arial"/>
                <a:ea typeface="Arial"/>
                <a:cs typeface="Arial"/>
              </a:rPr>
              <a:t>−1</a:t>
            </a:r>
          </a:p>
        </p:txBody>
      </p:sp>
      <p:sp>
        <p:nvSpPr>
          <p:cNvPr id="12" name="Joon">
            <a:extLst xmlns:a="http://schemas.openxmlformats.org/drawingml/2006/main">
              <a:ext uri="{FF2B5EF4-FFF2-40B4-BE49-F238E27FC236}">
                <a16:creationId xmlns:a16="http://schemas.microsoft.com/office/drawing/2014/main" id="{D5727885-0A37-4329-B1EA-7B6A2F494A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0" y="2209800"/>
            <a:ext cx="9525" cy="3476625"/>
          </a:xfrm>
          <a:custGeom xmlns:a="http://schemas.openxmlformats.org/drawingml/2006/main">
            <a:pathLst>
              <a:path w="9525" h="3476625">
                <a:moveTo>
                  <a:pt x="0" y="3476625"/>
                </a:moveTo>
                <a:lnTo>
                  <a:pt x="0" y="0"/>
                </a:lnTo>
              </a:path>
            </a:pathLst>
          </a:custGeom>
          <a:noFill xmlns:a="http://schemas.openxmlformats.org/drawingml/2006/main"/>
          <a:ln xmlns:a="http://schemas.openxmlformats.org/drawingml/2006/main" w="19050">
            <a:solidFill>
              <a:srgbClr val="DCE3E7"/>
            </a:solidFill>
            <a:prstDash val="solid"/>
          </a:ln>
        </p:spPr>
      </p:sp>
      <p:sp>
        <p:nvSpPr>
          <p:cNvPr id="13" name="Joon">
            <a:extLst xmlns:a="http://schemas.openxmlformats.org/drawingml/2006/main">
              <a:ext uri="{FF2B5EF4-FFF2-40B4-BE49-F238E27FC236}">
                <a16:creationId xmlns:a16="http://schemas.microsoft.com/office/drawing/2014/main" id="{65916C9C-54A3-4B82-8585-73909ED881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32938" y="2209800"/>
            <a:ext cx="9525" cy="3476625"/>
          </a:xfrm>
          <a:custGeom xmlns:a="http://schemas.openxmlformats.org/drawingml/2006/main">
            <a:pathLst>
              <a:path w="9525" h="3476625">
                <a:moveTo>
                  <a:pt x="0" y="3476625"/>
                </a:moveTo>
                <a:lnTo>
                  <a:pt x="0" y="0"/>
                </a:lnTo>
              </a:path>
            </a:pathLst>
          </a:custGeom>
          <a:noFill xmlns:a="http://schemas.openxmlformats.org/drawingml/2006/main"/>
          <a:ln xmlns:a="http://schemas.openxmlformats.org/drawingml/2006/main" w="19050">
            <a:solidFill>
              <a:srgbClr val="DCE3E7"/>
            </a:solidFill>
            <a:prstDash val="solid"/>
          </a:ln>
        </p:spPr>
      </p:sp>
      <p:sp>
        <p:nvSpPr>
          <p:cNvPr id="14" name="Tekst">
            <a:extLst xmlns:a="http://schemas.openxmlformats.org/drawingml/2006/main">
              <a:ext uri="{FF2B5EF4-FFF2-40B4-BE49-F238E27FC236}">
                <a16:creationId xmlns:a16="http://schemas.microsoft.com/office/drawing/2014/main" id="{FC787389-F928-4551-92A9-8D2263289B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80538" y="4043363"/>
            <a:ext cx="619125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725" b="0">
                <a:solidFill>
                  <a:srgbClr val="65717B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1725" b="0">
                <a:solidFill>
                  <a:srgbClr val="65717B"/>
                </a:solidFill>
                <a:latin typeface="Arial"/>
                <a:ea typeface="Arial"/>
                <a:cs typeface="Arial"/>
              </a:defRPr>
            </a:pPr>
            <a:r>
              <a:rPr sz="1725" b="0">
                <a:solidFill>
                  <a:srgbClr val="65717B"/>
                </a:solidFill>
                <a:latin typeface="Arial"/>
                <a:ea typeface="Arial"/>
                <a:cs typeface="Arial"/>
              </a:rPr>
              <a:t>1</a:t>
            </a:r>
          </a:p>
        </p:txBody>
      </p:sp>
      <p:sp>
        <p:nvSpPr>
          <p:cNvPr id="15" name="Joon">
            <a:extLst xmlns:a="http://schemas.openxmlformats.org/drawingml/2006/main">
              <a:ext uri="{FF2B5EF4-FFF2-40B4-BE49-F238E27FC236}">
                <a16:creationId xmlns:a16="http://schemas.microsoft.com/office/drawing/2014/main" id="{53EC2B6B-565E-48AC-9388-772655B296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112375" y="2209800"/>
            <a:ext cx="9525" cy="3476625"/>
          </a:xfrm>
          <a:custGeom xmlns:a="http://schemas.openxmlformats.org/drawingml/2006/main">
            <a:pathLst>
              <a:path w="9525" h="3476625">
                <a:moveTo>
                  <a:pt x="0" y="3476625"/>
                </a:moveTo>
                <a:lnTo>
                  <a:pt x="0" y="0"/>
                </a:lnTo>
              </a:path>
            </a:pathLst>
          </a:custGeom>
          <a:noFill xmlns:a="http://schemas.openxmlformats.org/drawingml/2006/main"/>
          <a:ln xmlns:a="http://schemas.openxmlformats.org/drawingml/2006/main" w="19050">
            <a:solidFill>
              <a:srgbClr val="DCE3E7"/>
            </a:solidFill>
            <a:prstDash val="solid"/>
          </a:ln>
        </p:spPr>
      </p:sp>
      <p:sp>
        <p:nvSpPr>
          <p:cNvPr id="16" name="Tekst">
            <a:extLst xmlns:a="http://schemas.openxmlformats.org/drawingml/2006/main">
              <a:ext uri="{FF2B5EF4-FFF2-40B4-BE49-F238E27FC236}">
                <a16:creationId xmlns:a16="http://schemas.microsoft.com/office/drawing/2014/main" id="{C1CD39A0-F7E8-46DD-85F8-1FBB8F1AAD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59975" y="4043363"/>
            <a:ext cx="619125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725" b="0">
                <a:solidFill>
                  <a:srgbClr val="65717B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1725" b="0">
                <a:solidFill>
                  <a:srgbClr val="65717B"/>
                </a:solidFill>
                <a:latin typeface="Arial"/>
                <a:ea typeface="Arial"/>
                <a:cs typeface="Arial"/>
              </a:defRPr>
            </a:pPr>
            <a:r>
              <a:rPr sz="1725" b="0">
                <a:solidFill>
                  <a:srgbClr val="65717B"/>
                </a:solidFill>
                <a:latin typeface="Arial"/>
                <a:ea typeface="Arial"/>
                <a:cs typeface="Arial"/>
              </a:rPr>
              <a:t>2</a:t>
            </a:r>
          </a:p>
        </p:txBody>
      </p:sp>
      <p:sp>
        <p:nvSpPr>
          <p:cNvPr id="17" name="Joon">
            <a:extLst xmlns:a="http://schemas.openxmlformats.org/drawingml/2006/main">
              <a:ext uri="{FF2B5EF4-FFF2-40B4-BE49-F238E27FC236}">
                <a16:creationId xmlns:a16="http://schemas.microsoft.com/office/drawing/2014/main" id="{D571495D-C468-409B-B46B-439D07F799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94625" y="5686425"/>
            <a:ext cx="2317750" cy="9525"/>
          </a:xfrm>
          <a:custGeom xmlns:a="http://schemas.openxmlformats.org/drawingml/2006/main">
            <a:pathLst>
              <a:path w="2317750" h="9525">
                <a:moveTo>
                  <a:pt x="0" y="0"/>
                </a:moveTo>
                <a:lnTo>
                  <a:pt x="2317750" y="0"/>
                </a:lnTo>
              </a:path>
            </a:pathLst>
          </a:custGeom>
          <a:noFill xmlns:a="http://schemas.openxmlformats.org/drawingml/2006/main"/>
          <a:ln xmlns:a="http://schemas.openxmlformats.org/drawingml/2006/main" w="19050">
            <a:solidFill>
              <a:srgbClr val="DCE3E7"/>
            </a:solidFill>
            <a:prstDash val="solid"/>
          </a:ln>
        </p:spPr>
      </p:sp>
      <p:sp>
        <p:nvSpPr>
          <p:cNvPr id="18" name="Tekst">
            <a:extLst xmlns:a="http://schemas.openxmlformats.org/drawingml/2006/main">
              <a:ext uri="{FF2B5EF4-FFF2-40B4-BE49-F238E27FC236}">
                <a16:creationId xmlns:a16="http://schemas.microsoft.com/office/drawing/2014/main" id="{EF63445B-0BA6-482A-8F98-62D311DC69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34400" y="5543550"/>
            <a:ext cx="4191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725" b="0">
                <a:solidFill>
                  <a:srgbClr val="65717B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1725" b="0">
                <a:solidFill>
                  <a:srgbClr val="65717B"/>
                </a:solidFill>
                <a:latin typeface="Arial"/>
                <a:ea typeface="Arial"/>
                <a:cs typeface="Arial"/>
              </a:defRPr>
            </a:pPr>
            <a:r>
              <a:rPr sz="1725" b="0">
                <a:solidFill>
                  <a:srgbClr val="65717B"/>
                </a:solidFill>
                <a:latin typeface="Arial"/>
                <a:ea typeface="Arial"/>
                <a:cs typeface="Arial"/>
              </a:rPr>
              <a:t>−3</a:t>
            </a:r>
          </a:p>
        </p:txBody>
      </p:sp>
      <p:sp>
        <p:nvSpPr>
          <p:cNvPr id="19" name="Joon">
            <a:extLst xmlns:a="http://schemas.openxmlformats.org/drawingml/2006/main">
              <a:ext uri="{FF2B5EF4-FFF2-40B4-BE49-F238E27FC236}">
                <a16:creationId xmlns:a16="http://schemas.microsoft.com/office/drawing/2014/main" id="{A9C0AE16-3DFB-48BA-AD72-4A62A1AF55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94625" y="5106988"/>
            <a:ext cx="2317750" cy="9525"/>
          </a:xfrm>
          <a:custGeom xmlns:a="http://schemas.openxmlformats.org/drawingml/2006/main">
            <a:pathLst>
              <a:path w="2317750" h="9525">
                <a:moveTo>
                  <a:pt x="0" y="0"/>
                </a:moveTo>
                <a:lnTo>
                  <a:pt x="2317750" y="0"/>
                </a:lnTo>
              </a:path>
            </a:pathLst>
          </a:custGeom>
          <a:noFill xmlns:a="http://schemas.openxmlformats.org/drawingml/2006/main"/>
          <a:ln xmlns:a="http://schemas.openxmlformats.org/drawingml/2006/main" w="19050">
            <a:solidFill>
              <a:srgbClr val="DCE3E7"/>
            </a:solidFill>
            <a:prstDash val="solid"/>
          </a:ln>
        </p:spPr>
      </p:sp>
      <p:sp>
        <p:nvSpPr>
          <p:cNvPr id="20" name="Tekst">
            <a:extLst xmlns:a="http://schemas.openxmlformats.org/drawingml/2006/main">
              <a:ext uri="{FF2B5EF4-FFF2-40B4-BE49-F238E27FC236}">
                <a16:creationId xmlns:a16="http://schemas.microsoft.com/office/drawing/2014/main" id="{8C01068F-58C0-4E18-9B46-751BA207F2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34400" y="4964113"/>
            <a:ext cx="4191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725" b="0">
                <a:solidFill>
                  <a:srgbClr val="65717B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1725" b="0">
                <a:solidFill>
                  <a:srgbClr val="65717B"/>
                </a:solidFill>
                <a:latin typeface="Arial"/>
                <a:ea typeface="Arial"/>
                <a:cs typeface="Arial"/>
              </a:defRPr>
            </a:pPr>
            <a:r>
              <a:rPr sz="1725" b="0">
                <a:solidFill>
                  <a:srgbClr val="65717B"/>
                </a:solidFill>
                <a:latin typeface="Arial"/>
                <a:ea typeface="Arial"/>
                <a:cs typeface="Arial"/>
              </a:rPr>
              <a:t>−2</a:t>
            </a:r>
          </a:p>
        </p:txBody>
      </p:sp>
      <p:sp>
        <p:nvSpPr>
          <p:cNvPr id="21" name="Joon">
            <a:extLst xmlns:a="http://schemas.openxmlformats.org/drawingml/2006/main">
              <a:ext uri="{FF2B5EF4-FFF2-40B4-BE49-F238E27FC236}">
                <a16:creationId xmlns:a16="http://schemas.microsoft.com/office/drawing/2014/main" id="{95DBBE4D-6A52-440A-A466-FFD9042C65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94625" y="4527550"/>
            <a:ext cx="2317750" cy="9525"/>
          </a:xfrm>
          <a:custGeom xmlns:a="http://schemas.openxmlformats.org/drawingml/2006/main">
            <a:pathLst>
              <a:path w="2317750" h="9525">
                <a:moveTo>
                  <a:pt x="0" y="0"/>
                </a:moveTo>
                <a:lnTo>
                  <a:pt x="2317750" y="0"/>
                </a:lnTo>
              </a:path>
            </a:pathLst>
          </a:custGeom>
          <a:noFill xmlns:a="http://schemas.openxmlformats.org/drawingml/2006/main"/>
          <a:ln xmlns:a="http://schemas.openxmlformats.org/drawingml/2006/main" w="19050">
            <a:solidFill>
              <a:srgbClr val="DCE3E7"/>
            </a:solidFill>
            <a:prstDash val="solid"/>
          </a:ln>
        </p:spPr>
      </p:sp>
      <p:sp>
        <p:nvSpPr>
          <p:cNvPr id="22" name="Tekst">
            <a:extLst xmlns:a="http://schemas.openxmlformats.org/drawingml/2006/main">
              <a:ext uri="{FF2B5EF4-FFF2-40B4-BE49-F238E27FC236}">
                <a16:creationId xmlns:a16="http://schemas.microsoft.com/office/drawing/2014/main" id="{C6DDD2D3-DEBB-45C9-93E5-7B41A53F0C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34400" y="4384675"/>
            <a:ext cx="4191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725" b="0">
                <a:solidFill>
                  <a:srgbClr val="65717B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1725" b="0">
                <a:solidFill>
                  <a:srgbClr val="65717B"/>
                </a:solidFill>
                <a:latin typeface="Arial"/>
                <a:ea typeface="Arial"/>
                <a:cs typeface="Arial"/>
              </a:defRPr>
            </a:pPr>
            <a:r>
              <a:rPr sz="1725" b="0">
                <a:solidFill>
                  <a:srgbClr val="65717B"/>
                </a:solidFill>
                <a:latin typeface="Arial"/>
                <a:ea typeface="Arial"/>
                <a:cs typeface="Arial"/>
              </a:rPr>
              <a:t>−1</a:t>
            </a:r>
          </a:p>
        </p:txBody>
      </p:sp>
      <p:sp>
        <p:nvSpPr>
          <p:cNvPr id="23" name="Joon">
            <a:extLst xmlns:a="http://schemas.openxmlformats.org/drawingml/2006/main">
              <a:ext uri="{FF2B5EF4-FFF2-40B4-BE49-F238E27FC236}">
                <a16:creationId xmlns:a16="http://schemas.microsoft.com/office/drawing/2014/main" id="{F35BC433-FA34-4D42-A3B9-A5BF2D8265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94625" y="3948113"/>
            <a:ext cx="2317750" cy="9525"/>
          </a:xfrm>
          <a:custGeom xmlns:a="http://schemas.openxmlformats.org/drawingml/2006/main">
            <a:pathLst>
              <a:path w="2317750" h="9525">
                <a:moveTo>
                  <a:pt x="0" y="0"/>
                </a:moveTo>
                <a:lnTo>
                  <a:pt x="2317750" y="0"/>
                </a:lnTo>
              </a:path>
            </a:pathLst>
          </a:custGeom>
          <a:noFill xmlns:a="http://schemas.openxmlformats.org/drawingml/2006/main"/>
          <a:ln xmlns:a="http://schemas.openxmlformats.org/drawingml/2006/main" w="19050">
            <a:solidFill>
              <a:srgbClr val="DCE3E7"/>
            </a:solidFill>
            <a:prstDash val="solid"/>
          </a:ln>
        </p:spPr>
      </p:sp>
      <p:sp>
        <p:nvSpPr>
          <p:cNvPr id="24" name="Joon">
            <a:extLst xmlns:a="http://schemas.openxmlformats.org/drawingml/2006/main">
              <a:ext uri="{FF2B5EF4-FFF2-40B4-BE49-F238E27FC236}">
                <a16:creationId xmlns:a16="http://schemas.microsoft.com/office/drawing/2014/main" id="{228ACB62-175D-49F0-AC8D-697F7942E0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94625" y="3368675"/>
            <a:ext cx="2317750" cy="9525"/>
          </a:xfrm>
          <a:custGeom xmlns:a="http://schemas.openxmlformats.org/drawingml/2006/main">
            <a:pathLst>
              <a:path w="2317750" h="9525">
                <a:moveTo>
                  <a:pt x="0" y="0"/>
                </a:moveTo>
                <a:lnTo>
                  <a:pt x="2317750" y="0"/>
                </a:lnTo>
              </a:path>
            </a:pathLst>
          </a:custGeom>
          <a:noFill xmlns:a="http://schemas.openxmlformats.org/drawingml/2006/main"/>
          <a:ln xmlns:a="http://schemas.openxmlformats.org/drawingml/2006/main" w="19050">
            <a:solidFill>
              <a:srgbClr val="DCE3E7"/>
            </a:solidFill>
            <a:prstDash val="solid"/>
          </a:ln>
        </p:spPr>
      </p:sp>
      <p:sp>
        <p:nvSpPr>
          <p:cNvPr id="25" name="Tekst">
            <a:extLst xmlns:a="http://schemas.openxmlformats.org/drawingml/2006/main">
              <a:ext uri="{FF2B5EF4-FFF2-40B4-BE49-F238E27FC236}">
                <a16:creationId xmlns:a16="http://schemas.microsoft.com/office/drawing/2014/main" id="{43658206-7DD6-4A9E-B58D-65B6225D43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34400" y="3225800"/>
            <a:ext cx="4191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725" b="0">
                <a:solidFill>
                  <a:srgbClr val="65717B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1725" b="0">
                <a:solidFill>
                  <a:srgbClr val="65717B"/>
                </a:solidFill>
                <a:latin typeface="Arial"/>
                <a:ea typeface="Arial"/>
                <a:cs typeface="Arial"/>
              </a:defRPr>
            </a:pPr>
            <a:r>
              <a:rPr sz="1725" b="0">
                <a:solidFill>
                  <a:srgbClr val="65717B"/>
                </a:solidFill>
                <a:latin typeface="Arial"/>
                <a:ea typeface="Arial"/>
                <a:cs typeface="Arial"/>
              </a:rPr>
              <a:t>1</a:t>
            </a:r>
          </a:p>
        </p:txBody>
      </p:sp>
      <p:sp>
        <p:nvSpPr>
          <p:cNvPr id="26" name="Joon">
            <a:extLst xmlns:a="http://schemas.openxmlformats.org/drawingml/2006/main">
              <a:ext uri="{FF2B5EF4-FFF2-40B4-BE49-F238E27FC236}">
                <a16:creationId xmlns:a16="http://schemas.microsoft.com/office/drawing/2014/main" id="{B0C629F7-4F71-4B1A-9DCE-6077B64511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94625" y="2789238"/>
            <a:ext cx="2317750" cy="9525"/>
          </a:xfrm>
          <a:custGeom xmlns:a="http://schemas.openxmlformats.org/drawingml/2006/main">
            <a:pathLst>
              <a:path w="2317750" h="9525">
                <a:moveTo>
                  <a:pt x="0" y="0"/>
                </a:moveTo>
                <a:lnTo>
                  <a:pt x="2317750" y="0"/>
                </a:lnTo>
              </a:path>
            </a:pathLst>
          </a:custGeom>
          <a:noFill xmlns:a="http://schemas.openxmlformats.org/drawingml/2006/main"/>
          <a:ln xmlns:a="http://schemas.openxmlformats.org/drawingml/2006/main" w="19050">
            <a:solidFill>
              <a:srgbClr val="DCE3E7"/>
            </a:solidFill>
            <a:prstDash val="solid"/>
          </a:ln>
        </p:spPr>
      </p:sp>
      <p:sp>
        <p:nvSpPr>
          <p:cNvPr id="27" name="Tekst">
            <a:extLst xmlns:a="http://schemas.openxmlformats.org/drawingml/2006/main">
              <a:ext uri="{FF2B5EF4-FFF2-40B4-BE49-F238E27FC236}">
                <a16:creationId xmlns:a16="http://schemas.microsoft.com/office/drawing/2014/main" id="{E457562D-DEE0-472B-B1C4-CEDCB135F1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34400" y="2646363"/>
            <a:ext cx="4191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725" b="0">
                <a:solidFill>
                  <a:srgbClr val="65717B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1725" b="0">
                <a:solidFill>
                  <a:srgbClr val="65717B"/>
                </a:solidFill>
                <a:latin typeface="Arial"/>
                <a:ea typeface="Arial"/>
                <a:cs typeface="Arial"/>
              </a:defRPr>
            </a:pPr>
            <a:r>
              <a:rPr sz="1725" b="0">
                <a:solidFill>
                  <a:srgbClr val="65717B"/>
                </a:solidFill>
                <a:latin typeface="Arial"/>
                <a:ea typeface="Arial"/>
                <a:cs typeface="Arial"/>
              </a:rPr>
              <a:t>2</a:t>
            </a:r>
          </a:p>
        </p:txBody>
      </p:sp>
      <p:sp>
        <p:nvSpPr>
          <p:cNvPr id="28" name="Joon">
            <a:extLst xmlns:a="http://schemas.openxmlformats.org/drawingml/2006/main">
              <a:ext uri="{FF2B5EF4-FFF2-40B4-BE49-F238E27FC236}">
                <a16:creationId xmlns:a16="http://schemas.microsoft.com/office/drawing/2014/main" id="{95849BB5-6E5A-4910-937A-A174F47CBD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94625" y="2209800"/>
            <a:ext cx="2317750" cy="9525"/>
          </a:xfrm>
          <a:custGeom xmlns:a="http://schemas.openxmlformats.org/drawingml/2006/main">
            <a:pathLst>
              <a:path w="2317750" h="9525">
                <a:moveTo>
                  <a:pt x="0" y="0"/>
                </a:moveTo>
                <a:lnTo>
                  <a:pt x="2317750" y="0"/>
                </a:lnTo>
              </a:path>
            </a:pathLst>
          </a:custGeom>
          <a:noFill xmlns:a="http://schemas.openxmlformats.org/drawingml/2006/main"/>
          <a:ln xmlns:a="http://schemas.openxmlformats.org/drawingml/2006/main" w="19050">
            <a:solidFill>
              <a:srgbClr val="DCE3E7"/>
            </a:solidFill>
            <a:prstDash val="solid"/>
          </a:ln>
        </p:spPr>
      </p:sp>
      <p:sp>
        <p:nvSpPr>
          <p:cNvPr id="29" name="Tekst">
            <a:extLst xmlns:a="http://schemas.openxmlformats.org/drawingml/2006/main">
              <a:ext uri="{FF2B5EF4-FFF2-40B4-BE49-F238E27FC236}">
                <a16:creationId xmlns:a16="http://schemas.microsoft.com/office/drawing/2014/main" id="{85DF2B79-9020-416C-8620-9B4BF0A452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34400" y="2066925"/>
            <a:ext cx="4191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725" b="0">
                <a:solidFill>
                  <a:srgbClr val="65717B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1725" b="0">
                <a:solidFill>
                  <a:srgbClr val="65717B"/>
                </a:solidFill>
                <a:latin typeface="Arial"/>
                <a:ea typeface="Arial"/>
                <a:cs typeface="Arial"/>
              </a:defRPr>
            </a:pPr>
            <a:r>
              <a:rPr sz="1725" b="0">
                <a:solidFill>
                  <a:srgbClr val="65717B"/>
                </a:solidFill>
                <a:latin typeface="Arial"/>
                <a:ea typeface="Arial"/>
                <a:cs typeface="Arial"/>
              </a:rPr>
              <a:t>3</a:t>
            </a:r>
          </a:p>
        </p:txBody>
      </p:sp>
      <p:sp>
        <p:nvSpPr>
          <p:cNvPr id="30" name="Joon">
            <a:extLst xmlns:a="http://schemas.openxmlformats.org/drawingml/2006/main">
              <a:ext uri="{FF2B5EF4-FFF2-40B4-BE49-F238E27FC236}">
                <a16:creationId xmlns:a16="http://schemas.microsoft.com/office/drawing/2014/main" id="{F037983A-F53D-4621-B6DF-05E4129898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94625" y="3948113"/>
            <a:ext cx="2317750" cy="9525"/>
          </a:xfrm>
          <a:custGeom xmlns:a="http://schemas.openxmlformats.org/drawingml/2006/main">
            <a:pathLst>
              <a:path w="2317750" h="9525">
                <a:moveTo>
                  <a:pt x="0" y="0"/>
                </a:moveTo>
                <a:lnTo>
                  <a:pt x="2317750" y="0"/>
                </a:lnTo>
              </a:path>
            </a:pathLst>
          </a:custGeom>
          <a:noFill xmlns:a="http://schemas.openxmlformats.org/drawingml/2006/main"/>
          <a:ln xmlns:a="http://schemas.openxmlformats.org/drawingml/2006/main" w="19050">
            <a:solidFill>
              <a:srgbClr val="65717B"/>
            </a:solidFill>
            <a:prstDash val="solid"/>
          </a:ln>
        </p:spPr>
      </p:sp>
      <p:sp>
        <p:nvSpPr>
          <p:cNvPr id="31" name="Joon">
            <a:extLst xmlns:a="http://schemas.openxmlformats.org/drawingml/2006/main">
              <a:ext uri="{FF2B5EF4-FFF2-40B4-BE49-F238E27FC236}">
                <a16:creationId xmlns:a16="http://schemas.microsoft.com/office/drawing/2014/main" id="{5A604151-7B8D-4584-8218-1DB7E05E4A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0" y="2209800"/>
            <a:ext cx="9525" cy="3476625"/>
          </a:xfrm>
          <a:custGeom xmlns:a="http://schemas.openxmlformats.org/drawingml/2006/main">
            <a:pathLst>
              <a:path w="9525" h="3476625">
                <a:moveTo>
                  <a:pt x="0" y="3476625"/>
                </a:moveTo>
                <a:lnTo>
                  <a:pt x="0" y="0"/>
                </a:lnTo>
              </a:path>
            </a:pathLst>
          </a:custGeom>
          <a:noFill xmlns:a="http://schemas.openxmlformats.org/drawingml/2006/main"/>
          <a:ln xmlns:a="http://schemas.openxmlformats.org/drawingml/2006/main" w="19050">
            <a:solidFill>
              <a:srgbClr val="65717B"/>
            </a:solidFill>
            <a:prstDash val="solid"/>
          </a:ln>
        </p:spPr>
      </p:sp>
      <p:sp>
        <p:nvSpPr>
          <p:cNvPr id="32" name="Tekst">
            <a:extLst xmlns:a="http://schemas.openxmlformats.org/drawingml/2006/main">
              <a:ext uri="{FF2B5EF4-FFF2-40B4-BE49-F238E27FC236}">
                <a16:creationId xmlns:a16="http://schemas.microsoft.com/office/drawing/2014/main" id="{1DAF8DA1-C1EE-4651-B3F6-AE837076FC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188575" y="3719513"/>
            <a:ext cx="28575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875" b="0">
                <a:solidFill>
                  <a:srgbClr val="65717B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1875" b="0">
                <a:solidFill>
                  <a:srgbClr val="65717B"/>
                </a:solidFill>
                <a:latin typeface="Arial"/>
                <a:ea typeface="Arial"/>
                <a:cs typeface="Arial"/>
              </a:defRPr>
            </a:pPr>
            <a:r>
              <a:rPr sz="1875" b="0">
                <a:solidFill>
                  <a:srgbClr val="65717B"/>
                </a:solidFill>
                <a:latin typeface="Arial"/>
                <a:ea typeface="Arial"/>
                <a:cs typeface="Arial"/>
              </a:rPr>
              <a:t>x</a:t>
            </a:r>
          </a:p>
        </p:txBody>
      </p:sp>
      <p:sp>
        <p:nvSpPr>
          <p:cNvPr id="33" name="Tekst">
            <a:extLst xmlns:a="http://schemas.openxmlformats.org/drawingml/2006/main">
              <a:ext uri="{FF2B5EF4-FFF2-40B4-BE49-F238E27FC236}">
                <a16:creationId xmlns:a16="http://schemas.microsoft.com/office/drawing/2014/main" id="{7119CF8B-5B0F-4DEF-B67D-38EF6769F4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29700" y="1981200"/>
            <a:ext cx="85725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875" b="0">
                <a:solidFill>
                  <a:srgbClr val="65717B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1875" b="0">
                <a:solidFill>
                  <a:srgbClr val="65717B"/>
                </a:solidFill>
                <a:latin typeface="Arial"/>
                <a:ea typeface="Arial"/>
                <a:cs typeface="Arial"/>
              </a:defRPr>
            </a:pPr>
            <a:r>
              <a:rPr sz="1875" b="0">
                <a:solidFill>
                  <a:srgbClr val="65717B"/>
                </a:solidFill>
                <a:latin typeface="Arial"/>
                <a:ea typeface="Arial"/>
                <a:cs typeface="Arial"/>
              </a:rPr>
              <a:t>y</a:t>
            </a:r>
          </a:p>
        </p:txBody>
      </p:sp>
      <p:sp>
        <p:nvSpPr>
          <p:cNvPr id="34" name="Õppuri kõver 0">
            <a:extLst xmlns:a="http://schemas.openxmlformats.org/drawingml/2006/main">
              <a:ext uri="{FF2B5EF4-FFF2-40B4-BE49-F238E27FC236}">
                <a16:creationId xmlns:a16="http://schemas.microsoft.com/office/drawing/2014/main" id="{27E6394D-5E66-493B-8626-8FF64A3324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94625" y="2209800"/>
            <a:ext cx="2317750" cy="3476625"/>
          </a:xfrm>
          <a:custGeom xmlns:a="http://schemas.openxmlformats.org/drawingml/2006/main">
            <a:pathLst>
              <a:path w="2317750" h="3476625">
                <a:moveTo>
                  <a:pt x="324485" y="3468504"/>
                </a:moveTo>
                <a:lnTo>
                  <a:pt x="330279" y="3432708"/>
                </a:lnTo>
                <a:lnTo>
                  <a:pt x="336074" y="3397409"/>
                </a:lnTo>
                <a:lnTo>
                  <a:pt x="341868" y="3362604"/>
                </a:lnTo>
                <a:lnTo>
                  <a:pt x="347663" y="3328289"/>
                </a:lnTo>
                <a:lnTo>
                  <a:pt x="353457" y="3294461"/>
                </a:lnTo>
                <a:lnTo>
                  <a:pt x="359251" y="3261116"/>
                </a:lnTo>
                <a:lnTo>
                  <a:pt x="365046" y="3228251"/>
                </a:lnTo>
                <a:lnTo>
                  <a:pt x="370840" y="3195862"/>
                </a:lnTo>
                <a:lnTo>
                  <a:pt x="376634" y="3163946"/>
                </a:lnTo>
                <a:lnTo>
                  <a:pt x="382429" y="3132499"/>
                </a:lnTo>
                <a:lnTo>
                  <a:pt x="388223" y="3101519"/>
                </a:lnTo>
                <a:lnTo>
                  <a:pt x="394018" y="3071000"/>
                </a:lnTo>
                <a:lnTo>
                  <a:pt x="399812" y="3040941"/>
                </a:lnTo>
                <a:lnTo>
                  <a:pt x="405606" y="3011337"/>
                </a:lnTo>
                <a:lnTo>
                  <a:pt x="411401" y="2982185"/>
                </a:lnTo>
                <a:lnTo>
                  <a:pt x="417195" y="2953481"/>
                </a:lnTo>
                <a:lnTo>
                  <a:pt x="422989" y="2925222"/>
                </a:lnTo>
                <a:lnTo>
                  <a:pt x="428784" y="2897405"/>
                </a:lnTo>
                <a:lnTo>
                  <a:pt x="434578" y="2870026"/>
                </a:lnTo>
                <a:lnTo>
                  <a:pt x="440373" y="2843082"/>
                </a:lnTo>
                <a:lnTo>
                  <a:pt x="446167" y="2816569"/>
                </a:lnTo>
                <a:lnTo>
                  <a:pt x="451961" y="2790483"/>
                </a:lnTo>
                <a:lnTo>
                  <a:pt x="457756" y="2764821"/>
                </a:lnTo>
                <a:lnTo>
                  <a:pt x="463550" y="2739581"/>
                </a:lnTo>
                <a:lnTo>
                  <a:pt x="469344" y="2714757"/>
                </a:lnTo>
                <a:lnTo>
                  <a:pt x="475139" y="2690347"/>
                </a:lnTo>
                <a:lnTo>
                  <a:pt x="480933" y="2666347"/>
                </a:lnTo>
                <a:lnTo>
                  <a:pt x="486728" y="2642754"/>
                </a:lnTo>
                <a:lnTo>
                  <a:pt x="492522" y="2619565"/>
                </a:lnTo>
                <a:lnTo>
                  <a:pt x="498316" y="2596775"/>
                </a:lnTo>
                <a:lnTo>
                  <a:pt x="504111" y="2574381"/>
                </a:lnTo>
                <a:lnTo>
                  <a:pt x="509905" y="2552380"/>
                </a:lnTo>
                <a:lnTo>
                  <a:pt x="515699" y="2530769"/>
                </a:lnTo>
                <a:lnTo>
                  <a:pt x="521494" y="2509544"/>
                </a:lnTo>
                <a:lnTo>
                  <a:pt x="527288" y="2488701"/>
                </a:lnTo>
                <a:lnTo>
                  <a:pt x="533083" y="2468237"/>
                </a:lnTo>
                <a:lnTo>
                  <a:pt x="538877" y="2448148"/>
                </a:lnTo>
                <a:lnTo>
                  <a:pt x="544671" y="2428432"/>
                </a:lnTo>
                <a:lnTo>
                  <a:pt x="550466" y="2409084"/>
                </a:lnTo>
                <a:lnTo>
                  <a:pt x="556260" y="2390101"/>
                </a:lnTo>
                <a:lnTo>
                  <a:pt x="562054" y="2371480"/>
                </a:lnTo>
                <a:lnTo>
                  <a:pt x="567849" y="2353216"/>
                </a:lnTo>
                <a:lnTo>
                  <a:pt x="573643" y="2335308"/>
                </a:lnTo>
                <a:lnTo>
                  <a:pt x="579438" y="2317750"/>
                </a:lnTo>
                <a:lnTo>
                  <a:pt x="585232" y="2300540"/>
                </a:lnTo>
                <a:lnTo>
                  <a:pt x="591026" y="2283674"/>
                </a:lnTo>
                <a:lnTo>
                  <a:pt x="596821" y="2267149"/>
                </a:lnTo>
                <a:lnTo>
                  <a:pt x="602615" y="2250962"/>
                </a:lnTo>
                <a:lnTo>
                  <a:pt x="608409" y="2235108"/>
                </a:lnTo>
                <a:lnTo>
                  <a:pt x="614204" y="2219584"/>
                </a:lnTo>
                <a:lnTo>
                  <a:pt x="619998" y="2204387"/>
                </a:lnTo>
                <a:lnTo>
                  <a:pt x="625793" y="2189514"/>
                </a:lnTo>
                <a:lnTo>
                  <a:pt x="631587" y="2174960"/>
                </a:lnTo>
                <a:lnTo>
                  <a:pt x="637381" y="2160722"/>
                </a:lnTo>
                <a:lnTo>
                  <a:pt x="643176" y="2146798"/>
                </a:lnTo>
                <a:lnTo>
                  <a:pt x="648970" y="2133183"/>
                </a:lnTo>
                <a:lnTo>
                  <a:pt x="654764" y="2119874"/>
                </a:lnTo>
                <a:lnTo>
                  <a:pt x="660559" y="2106867"/>
                </a:lnTo>
                <a:lnTo>
                  <a:pt x="666353" y="2094160"/>
                </a:lnTo>
                <a:lnTo>
                  <a:pt x="672147" y="2081747"/>
                </a:lnTo>
                <a:lnTo>
                  <a:pt x="677942" y="2069627"/>
                </a:lnTo>
                <a:lnTo>
                  <a:pt x="683736" y="2057796"/>
                </a:lnTo>
                <a:lnTo>
                  <a:pt x="689531" y="2046249"/>
                </a:lnTo>
                <a:lnTo>
                  <a:pt x="695325" y="2034984"/>
                </a:lnTo>
                <a:lnTo>
                  <a:pt x="701119" y="2023998"/>
                </a:lnTo>
                <a:lnTo>
                  <a:pt x="706914" y="2013286"/>
                </a:lnTo>
                <a:lnTo>
                  <a:pt x="712708" y="2002845"/>
                </a:lnTo>
                <a:lnTo>
                  <a:pt x="718503" y="1992672"/>
                </a:lnTo>
                <a:lnTo>
                  <a:pt x="724297" y="1982763"/>
                </a:lnTo>
                <a:lnTo>
                  <a:pt x="730091" y="1973114"/>
                </a:lnTo>
                <a:lnTo>
                  <a:pt x="735886" y="1963724"/>
                </a:lnTo>
                <a:lnTo>
                  <a:pt x="741680" y="1954586"/>
                </a:lnTo>
                <a:lnTo>
                  <a:pt x="747474" y="1945700"/>
                </a:lnTo>
                <a:lnTo>
                  <a:pt x="753269" y="1937060"/>
                </a:lnTo>
                <a:lnTo>
                  <a:pt x="759063" y="1928663"/>
                </a:lnTo>
                <a:lnTo>
                  <a:pt x="764857" y="1920506"/>
                </a:lnTo>
                <a:lnTo>
                  <a:pt x="770652" y="1912586"/>
                </a:lnTo>
                <a:lnTo>
                  <a:pt x="776446" y="1904898"/>
                </a:lnTo>
                <a:lnTo>
                  <a:pt x="782241" y="1897441"/>
                </a:lnTo>
                <a:lnTo>
                  <a:pt x="788035" y="1890209"/>
                </a:lnTo>
                <a:lnTo>
                  <a:pt x="793829" y="1883199"/>
                </a:lnTo>
                <a:lnTo>
                  <a:pt x="799624" y="1876409"/>
                </a:lnTo>
                <a:lnTo>
                  <a:pt x="805418" y="1869834"/>
                </a:lnTo>
                <a:lnTo>
                  <a:pt x="811212" y="1863471"/>
                </a:lnTo>
                <a:lnTo>
                  <a:pt x="817007" y="1857317"/>
                </a:lnTo>
                <a:lnTo>
                  <a:pt x="822801" y="1851368"/>
                </a:lnTo>
                <a:lnTo>
                  <a:pt x="828596" y="1845620"/>
                </a:lnTo>
                <a:lnTo>
                  <a:pt x="834390" y="1840071"/>
                </a:lnTo>
                <a:lnTo>
                  <a:pt x="840184" y="1834716"/>
                </a:lnTo>
                <a:lnTo>
                  <a:pt x="845979" y="1829553"/>
                </a:lnTo>
                <a:lnTo>
                  <a:pt x="851773" y="1824577"/>
                </a:lnTo>
                <a:lnTo>
                  <a:pt x="857567" y="1819786"/>
                </a:lnTo>
                <a:lnTo>
                  <a:pt x="863362" y="1815175"/>
                </a:lnTo>
                <a:lnTo>
                  <a:pt x="869156" y="1810742"/>
                </a:lnTo>
                <a:lnTo>
                  <a:pt x="874951" y="1806483"/>
                </a:lnTo>
                <a:lnTo>
                  <a:pt x="880745" y="1802394"/>
                </a:lnTo>
                <a:lnTo>
                  <a:pt x="886539" y="1798471"/>
                </a:lnTo>
                <a:lnTo>
                  <a:pt x="892334" y="1794713"/>
                </a:lnTo>
                <a:lnTo>
                  <a:pt x="898128" y="1791114"/>
                </a:lnTo>
                <a:lnTo>
                  <a:pt x="903922" y="1787671"/>
                </a:lnTo>
                <a:lnTo>
                  <a:pt x="909717" y="1784382"/>
                </a:lnTo>
                <a:lnTo>
                  <a:pt x="915511" y="1781242"/>
                </a:lnTo>
                <a:lnTo>
                  <a:pt x="921306" y="1778248"/>
                </a:lnTo>
                <a:lnTo>
                  <a:pt x="927100" y="1775396"/>
                </a:lnTo>
                <a:lnTo>
                  <a:pt x="932894" y="1772684"/>
                </a:lnTo>
                <a:lnTo>
                  <a:pt x="938689" y="1770107"/>
                </a:lnTo>
                <a:lnTo>
                  <a:pt x="944483" y="1767663"/>
                </a:lnTo>
                <a:lnTo>
                  <a:pt x="950277" y="1765347"/>
                </a:lnTo>
                <a:lnTo>
                  <a:pt x="956072" y="1763156"/>
                </a:lnTo>
                <a:lnTo>
                  <a:pt x="961866" y="1761087"/>
                </a:lnTo>
                <a:lnTo>
                  <a:pt x="967661" y="1759136"/>
                </a:lnTo>
                <a:lnTo>
                  <a:pt x="973455" y="1757300"/>
                </a:lnTo>
                <a:lnTo>
                  <a:pt x="979249" y="1755575"/>
                </a:lnTo>
                <a:lnTo>
                  <a:pt x="985044" y="1753957"/>
                </a:lnTo>
                <a:lnTo>
                  <a:pt x="990838" y="1752444"/>
                </a:lnTo>
                <a:lnTo>
                  <a:pt x="996632" y="1751032"/>
                </a:lnTo>
                <a:lnTo>
                  <a:pt x="1002427" y="1749718"/>
                </a:lnTo>
                <a:lnTo>
                  <a:pt x="1008221" y="1748497"/>
                </a:lnTo>
                <a:lnTo>
                  <a:pt x="1014016" y="1747366"/>
                </a:lnTo>
                <a:lnTo>
                  <a:pt x="1019810" y="1746323"/>
                </a:lnTo>
                <a:lnTo>
                  <a:pt x="1025604" y="1745363"/>
                </a:lnTo>
                <a:lnTo>
                  <a:pt x="1031399" y="1744482"/>
                </a:lnTo>
                <a:lnTo>
                  <a:pt x="1037193" y="1743679"/>
                </a:lnTo>
                <a:lnTo>
                  <a:pt x="1042988" y="1742948"/>
                </a:lnTo>
                <a:lnTo>
                  <a:pt x="1048782" y="1742287"/>
                </a:lnTo>
                <a:lnTo>
                  <a:pt x="1054576" y="1741692"/>
                </a:lnTo>
                <a:lnTo>
                  <a:pt x="1060371" y="1741159"/>
                </a:lnTo>
                <a:lnTo>
                  <a:pt x="1066165" y="1740686"/>
                </a:lnTo>
                <a:lnTo>
                  <a:pt x="1071959" y="1740268"/>
                </a:lnTo>
                <a:lnTo>
                  <a:pt x="1077754" y="1739902"/>
                </a:lnTo>
                <a:lnTo>
                  <a:pt x="1083548" y="1739586"/>
                </a:lnTo>
                <a:lnTo>
                  <a:pt x="1089343" y="1739314"/>
                </a:lnTo>
                <a:lnTo>
                  <a:pt x="1095137" y="1739084"/>
                </a:lnTo>
                <a:lnTo>
                  <a:pt x="1100931" y="1738892"/>
                </a:lnTo>
                <a:lnTo>
                  <a:pt x="1106726" y="1738735"/>
                </a:lnTo>
                <a:lnTo>
                  <a:pt x="1112520" y="1738609"/>
                </a:lnTo>
                <a:lnTo>
                  <a:pt x="1118314" y="1738511"/>
                </a:lnTo>
                <a:lnTo>
                  <a:pt x="1124109" y="1738438"/>
                </a:lnTo>
                <a:lnTo>
                  <a:pt x="1129903" y="1738385"/>
                </a:lnTo>
                <a:lnTo>
                  <a:pt x="1135698" y="1738350"/>
                </a:lnTo>
                <a:lnTo>
                  <a:pt x="1141492" y="1738328"/>
                </a:lnTo>
                <a:lnTo>
                  <a:pt x="1147286" y="1738317"/>
                </a:lnTo>
                <a:lnTo>
                  <a:pt x="1153081" y="1738313"/>
                </a:lnTo>
                <a:lnTo>
                  <a:pt x="1158875" y="1738313"/>
                </a:lnTo>
                <a:lnTo>
                  <a:pt x="1164669" y="1738312"/>
                </a:lnTo>
                <a:lnTo>
                  <a:pt x="1170464" y="1738308"/>
                </a:lnTo>
                <a:lnTo>
                  <a:pt x="1176258" y="1738297"/>
                </a:lnTo>
                <a:lnTo>
                  <a:pt x="1182053" y="1738275"/>
                </a:lnTo>
                <a:lnTo>
                  <a:pt x="1187847" y="1738240"/>
                </a:lnTo>
                <a:lnTo>
                  <a:pt x="1193641" y="1738187"/>
                </a:lnTo>
                <a:lnTo>
                  <a:pt x="1199436" y="1738114"/>
                </a:lnTo>
                <a:lnTo>
                  <a:pt x="1205230" y="1738016"/>
                </a:lnTo>
                <a:lnTo>
                  <a:pt x="1211024" y="1737890"/>
                </a:lnTo>
                <a:lnTo>
                  <a:pt x="1216819" y="1737733"/>
                </a:lnTo>
                <a:lnTo>
                  <a:pt x="1222613" y="1737541"/>
                </a:lnTo>
                <a:lnTo>
                  <a:pt x="1228408" y="1737311"/>
                </a:lnTo>
                <a:lnTo>
                  <a:pt x="1234202" y="1737039"/>
                </a:lnTo>
                <a:lnTo>
                  <a:pt x="1239996" y="1736723"/>
                </a:lnTo>
                <a:lnTo>
                  <a:pt x="1245791" y="1736357"/>
                </a:lnTo>
                <a:lnTo>
                  <a:pt x="1251585" y="1735939"/>
                </a:lnTo>
                <a:lnTo>
                  <a:pt x="1257379" y="1735466"/>
                </a:lnTo>
                <a:lnTo>
                  <a:pt x="1263174" y="1734933"/>
                </a:lnTo>
                <a:lnTo>
                  <a:pt x="1268968" y="1734338"/>
                </a:lnTo>
                <a:lnTo>
                  <a:pt x="1274763" y="1733677"/>
                </a:lnTo>
                <a:lnTo>
                  <a:pt x="1280557" y="1732946"/>
                </a:lnTo>
                <a:lnTo>
                  <a:pt x="1286351" y="1732143"/>
                </a:lnTo>
                <a:lnTo>
                  <a:pt x="1292146" y="1731262"/>
                </a:lnTo>
                <a:lnTo>
                  <a:pt x="1297940" y="1730302"/>
                </a:lnTo>
                <a:lnTo>
                  <a:pt x="1303734" y="1729259"/>
                </a:lnTo>
                <a:lnTo>
                  <a:pt x="1309529" y="1728128"/>
                </a:lnTo>
                <a:lnTo>
                  <a:pt x="1315323" y="1726907"/>
                </a:lnTo>
                <a:lnTo>
                  <a:pt x="1321118" y="1725593"/>
                </a:lnTo>
                <a:lnTo>
                  <a:pt x="1326912" y="1724181"/>
                </a:lnTo>
                <a:lnTo>
                  <a:pt x="1332706" y="1722668"/>
                </a:lnTo>
                <a:lnTo>
                  <a:pt x="1338501" y="1721050"/>
                </a:lnTo>
                <a:lnTo>
                  <a:pt x="1344295" y="1719325"/>
                </a:lnTo>
                <a:lnTo>
                  <a:pt x="1350089" y="1717489"/>
                </a:lnTo>
                <a:lnTo>
                  <a:pt x="1355884" y="1715538"/>
                </a:lnTo>
                <a:lnTo>
                  <a:pt x="1361678" y="1713469"/>
                </a:lnTo>
                <a:lnTo>
                  <a:pt x="1367472" y="1711278"/>
                </a:lnTo>
                <a:lnTo>
                  <a:pt x="1373267" y="1708962"/>
                </a:lnTo>
                <a:lnTo>
                  <a:pt x="1379061" y="1706518"/>
                </a:lnTo>
                <a:lnTo>
                  <a:pt x="1384856" y="1703941"/>
                </a:lnTo>
                <a:lnTo>
                  <a:pt x="1390650" y="1701229"/>
                </a:lnTo>
                <a:lnTo>
                  <a:pt x="1396444" y="1698377"/>
                </a:lnTo>
                <a:lnTo>
                  <a:pt x="1402239" y="1695383"/>
                </a:lnTo>
                <a:lnTo>
                  <a:pt x="1408033" y="1692243"/>
                </a:lnTo>
                <a:lnTo>
                  <a:pt x="1413828" y="1688954"/>
                </a:lnTo>
                <a:lnTo>
                  <a:pt x="1419622" y="1685511"/>
                </a:lnTo>
                <a:lnTo>
                  <a:pt x="1425416" y="1681912"/>
                </a:lnTo>
                <a:lnTo>
                  <a:pt x="1431211" y="1678154"/>
                </a:lnTo>
                <a:lnTo>
                  <a:pt x="1437005" y="1674231"/>
                </a:lnTo>
                <a:lnTo>
                  <a:pt x="1442799" y="1670142"/>
                </a:lnTo>
                <a:lnTo>
                  <a:pt x="1448594" y="1665883"/>
                </a:lnTo>
                <a:lnTo>
                  <a:pt x="1454388" y="1661450"/>
                </a:lnTo>
                <a:lnTo>
                  <a:pt x="1460182" y="1656839"/>
                </a:lnTo>
                <a:lnTo>
                  <a:pt x="1465977" y="1652048"/>
                </a:lnTo>
                <a:lnTo>
                  <a:pt x="1471771" y="1647072"/>
                </a:lnTo>
                <a:lnTo>
                  <a:pt x="1477566" y="1641909"/>
                </a:lnTo>
                <a:lnTo>
                  <a:pt x="1483360" y="1636554"/>
                </a:lnTo>
                <a:lnTo>
                  <a:pt x="1489154" y="1631005"/>
                </a:lnTo>
                <a:lnTo>
                  <a:pt x="1494949" y="1625257"/>
                </a:lnTo>
                <a:lnTo>
                  <a:pt x="1500743" y="1619308"/>
                </a:lnTo>
                <a:lnTo>
                  <a:pt x="1506538" y="1613154"/>
                </a:lnTo>
                <a:lnTo>
                  <a:pt x="1512332" y="1606791"/>
                </a:lnTo>
                <a:lnTo>
                  <a:pt x="1518126" y="1600216"/>
                </a:lnTo>
                <a:lnTo>
                  <a:pt x="1523921" y="1593426"/>
                </a:lnTo>
                <a:lnTo>
                  <a:pt x="1529715" y="1586416"/>
                </a:lnTo>
                <a:lnTo>
                  <a:pt x="1535509" y="1579184"/>
                </a:lnTo>
                <a:lnTo>
                  <a:pt x="1541304" y="1571727"/>
                </a:lnTo>
                <a:lnTo>
                  <a:pt x="1547098" y="1564039"/>
                </a:lnTo>
                <a:lnTo>
                  <a:pt x="1552892" y="1556119"/>
                </a:lnTo>
                <a:lnTo>
                  <a:pt x="1558687" y="1547962"/>
                </a:lnTo>
                <a:lnTo>
                  <a:pt x="1564481" y="1539565"/>
                </a:lnTo>
                <a:lnTo>
                  <a:pt x="1570276" y="1530925"/>
                </a:lnTo>
                <a:lnTo>
                  <a:pt x="1576070" y="1522039"/>
                </a:lnTo>
                <a:lnTo>
                  <a:pt x="1581864" y="1512901"/>
                </a:lnTo>
                <a:lnTo>
                  <a:pt x="1587659" y="1503511"/>
                </a:lnTo>
                <a:lnTo>
                  <a:pt x="1593453" y="1493862"/>
                </a:lnTo>
                <a:lnTo>
                  <a:pt x="1599247" y="1483953"/>
                </a:lnTo>
                <a:lnTo>
                  <a:pt x="1605042" y="1473780"/>
                </a:lnTo>
                <a:lnTo>
                  <a:pt x="1610836" y="1463339"/>
                </a:lnTo>
                <a:lnTo>
                  <a:pt x="1616631" y="1452627"/>
                </a:lnTo>
                <a:lnTo>
                  <a:pt x="1622425" y="1441641"/>
                </a:lnTo>
                <a:lnTo>
                  <a:pt x="1628219" y="1430376"/>
                </a:lnTo>
                <a:lnTo>
                  <a:pt x="1634014" y="1418829"/>
                </a:lnTo>
                <a:lnTo>
                  <a:pt x="1639808" y="1406998"/>
                </a:lnTo>
                <a:lnTo>
                  <a:pt x="1645602" y="1394878"/>
                </a:lnTo>
                <a:lnTo>
                  <a:pt x="1651397" y="1382465"/>
                </a:lnTo>
                <a:lnTo>
                  <a:pt x="1657191" y="1369758"/>
                </a:lnTo>
                <a:lnTo>
                  <a:pt x="1662986" y="1356751"/>
                </a:lnTo>
                <a:lnTo>
                  <a:pt x="1668780" y="1343442"/>
                </a:lnTo>
                <a:lnTo>
                  <a:pt x="1674574" y="1329827"/>
                </a:lnTo>
                <a:lnTo>
                  <a:pt x="1680369" y="1315903"/>
                </a:lnTo>
                <a:lnTo>
                  <a:pt x="1686163" y="1301665"/>
                </a:lnTo>
                <a:lnTo>
                  <a:pt x="1691958" y="1287111"/>
                </a:lnTo>
                <a:lnTo>
                  <a:pt x="1697752" y="1272238"/>
                </a:lnTo>
                <a:lnTo>
                  <a:pt x="1703546" y="1257041"/>
                </a:lnTo>
                <a:lnTo>
                  <a:pt x="1709341" y="1241517"/>
                </a:lnTo>
                <a:lnTo>
                  <a:pt x="1715135" y="1225663"/>
                </a:lnTo>
                <a:lnTo>
                  <a:pt x="1720929" y="1209476"/>
                </a:lnTo>
                <a:lnTo>
                  <a:pt x="1726724" y="1192951"/>
                </a:lnTo>
                <a:lnTo>
                  <a:pt x="1732518" y="1176085"/>
                </a:lnTo>
                <a:lnTo>
                  <a:pt x="1738313" y="1158875"/>
                </a:lnTo>
                <a:lnTo>
                  <a:pt x="1744107" y="1141317"/>
                </a:lnTo>
                <a:lnTo>
                  <a:pt x="1749901" y="1123409"/>
                </a:lnTo>
                <a:lnTo>
                  <a:pt x="1755696" y="1105145"/>
                </a:lnTo>
                <a:lnTo>
                  <a:pt x="1761490" y="1086524"/>
                </a:lnTo>
                <a:lnTo>
                  <a:pt x="1767284" y="1067541"/>
                </a:lnTo>
                <a:lnTo>
                  <a:pt x="1773079" y="1048193"/>
                </a:lnTo>
                <a:lnTo>
                  <a:pt x="1778873" y="1028477"/>
                </a:lnTo>
                <a:lnTo>
                  <a:pt x="1784668" y="1008388"/>
                </a:lnTo>
                <a:lnTo>
                  <a:pt x="1790462" y="987924"/>
                </a:lnTo>
                <a:lnTo>
                  <a:pt x="1796256" y="967081"/>
                </a:lnTo>
                <a:lnTo>
                  <a:pt x="1802051" y="945856"/>
                </a:lnTo>
                <a:lnTo>
                  <a:pt x="1807845" y="924245"/>
                </a:lnTo>
                <a:lnTo>
                  <a:pt x="1813639" y="902244"/>
                </a:lnTo>
                <a:lnTo>
                  <a:pt x="1819434" y="879850"/>
                </a:lnTo>
                <a:lnTo>
                  <a:pt x="1825228" y="857060"/>
                </a:lnTo>
                <a:lnTo>
                  <a:pt x="1831023" y="833871"/>
                </a:lnTo>
                <a:lnTo>
                  <a:pt x="1836817" y="810278"/>
                </a:lnTo>
                <a:lnTo>
                  <a:pt x="1842611" y="786278"/>
                </a:lnTo>
                <a:lnTo>
                  <a:pt x="1848406" y="761868"/>
                </a:lnTo>
                <a:lnTo>
                  <a:pt x="1854200" y="737045"/>
                </a:lnTo>
                <a:lnTo>
                  <a:pt x="1859994" y="711804"/>
                </a:lnTo>
                <a:lnTo>
                  <a:pt x="1865789" y="686142"/>
                </a:lnTo>
                <a:lnTo>
                  <a:pt x="1871583" y="660056"/>
                </a:lnTo>
                <a:lnTo>
                  <a:pt x="1877378" y="633543"/>
                </a:lnTo>
                <a:lnTo>
                  <a:pt x="1883172" y="606599"/>
                </a:lnTo>
                <a:lnTo>
                  <a:pt x="1888966" y="579220"/>
                </a:lnTo>
                <a:lnTo>
                  <a:pt x="1894761" y="551403"/>
                </a:lnTo>
                <a:lnTo>
                  <a:pt x="1900555" y="523144"/>
                </a:lnTo>
                <a:lnTo>
                  <a:pt x="1906349" y="494440"/>
                </a:lnTo>
                <a:lnTo>
                  <a:pt x="1912144" y="465288"/>
                </a:lnTo>
                <a:lnTo>
                  <a:pt x="1917938" y="435684"/>
                </a:lnTo>
                <a:lnTo>
                  <a:pt x="1923733" y="405625"/>
                </a:lnTo>
                <a:lnTo>
                  <a:pt x="1929527" y="375106"/>
                </a:lnTo>
                <a:lnTo>
                  <a:pt x="1935321" y="344126"/>
                </a:lnTo>
                <a:lnTo>
                  <a:pt x="1941116" y="312679"/>
                </a:lnTo>
                <a:lnTo>
                  <a:pt x="1946910" y="280763"/>
                </a:lnTo>
                <a:lnTo>
                  <a:pt x="1952704" y="248374"/>
                </a:lnTo>
                <a:lnTo>
                  <a:pt x="1958499" y="215509"/>
                </a:lnTo>
                <a:lnTo>
                  <a:pt x="1964293" y="182164"/>
                </a:lnTo>
                <a:lnTo>
                  <a:pt x="1970087" y="148336"/>
                </a:lnTo>
                <a:lnTo>
                  <a:pt x="1975882" y="114021"/>
                </a:lnTo>
                <a:lnTo>
                  <a:pt x="1981676" y="79216"/>
                </a:lnTo>
                <a:lnTo>
                  <a:pt x="1987471" y="43917"/>
                </a:lnTo>
                <a:lnTo>
                  <a:pt x="1993265" y="8121"/>
                </a:lnTo>
              </a:path>
            </a:pathLst>
          </a:custGeom>
          <a:noFill xmlns:a="http://schemas.openxmlformats.org/drawingml/2006/main"/>
          <a:ln xmlns:a="http://schemas.openxmlformats.org/drawingml/2006/main" w="38100">
            <a:solidFill>
              <a:srgbClr val="14758A"/>
            </a:solidFill>
            <a:prstDash val="solid"/>
          </a:ln>
        </p:spPr>
      </p:sp>
      <p:sp>
        <p:nvSpPr>
          <p:cNvPr id="35" name="Graafiku punkt">
            <a:extLst xmlns:a="http://schemas.openxmlformats.org/drawingml/2006/main">
              <a:ext uri="{FF2B5EF4-FFF2-40B4-BE49-F238E27FC236}">
                <a16:creationId xmlns:a16="http://schemas.microsoft.com/office/drawing/2014/main" id="{2124C3DC-97D9-4144-AFC2-78C07D5BDA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77300" y="3871913"/>
            <a:ext cx="152400" cy="1524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64C60"/>
          </a:solidFill>
          <a:ln xmlns:a="http://schemas.openxmlformats.org/drawingml/2006/main" w="9525">
            <a:solidFill>
              <a:srgbClr val="FFFFFF"/>
            </a:solidFill>
          </a:ln>
        </p:spPr>
      </p:sp>
      <p:sp>
        <p:nvSpPr>
          <p:cNvPr id="36" name="Tekst">
            <a:extLst xmlns:a="http://schemas.openxmlformats.org/drawingml/2006/main">
              <a:ext uri="{FF2B5EF4-FFF2-40B4-BE49-F238E27FC236}">
                <a16:creationId xmlns:a16="http://schemas.microsoft.com/office/drawing/2014/main" id="{7B4D9357-C772-419B-AC18-C5A899676A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67800" y="3490913"/>
            <a:ext cx="138112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950" b="1">
                <a:solidFill>
                  <a:srgbClr val="B64C60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1950" b="1">
                <a:solidFill>
                  <a:srgbClr val="B64C60"/>
                </a:solidFill>
                <a:latin typeface="Arial"/>
                <a:ea typeface="Arial"/>
                <a:cs typeface="Arial"/>
              </a:defRPr>
            </a:pPr>
            <a:r>
              <a:rPr sz="1950" b="1">
                <a:solidFill>
                  <a:srgbClr val="B64C60"/>
                </a:solidFill>
                <a:latin typeface="Arial"/>
                <a:ea typeface="Arial"/>
                <a:cs typeface="Arial"/>
              </a:rPr>
              <a:t>(0; 0)</a:t>
            </a:r>
          </a:p>
        </p:txBody>
      </p:sp>
    </p:spTree>
    <p:extLst>
      <p:ext uri="{BB962C8B-B14F-4D97-AF65-F5344CB8AC3E}">
        <p14:creationId xmlns:p14="http://schemas.microsoft.com/office/powerpoint/2010/main" val="1236031542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Tekst">
            <a:extLst xmlns:a="http://schemas.openxmlformats.org/drawingml/2006/main">
              <a:ext uri="{FF2B5EF4-FFF2-40B4-BE49-F238E27FC236}">
                <a16:creationId xmlns:a16="http://schemas.microsoft.com/office/drawing/2014/main" id="{E1B5DC09-70FD-4B8D-BCE4-80AA089C2E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00050"/>
            <a:ext cx="10972800" cy="876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3450" b="1">
                <a:solidFill>
                  <a:srgbClr val="202830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3450" b="1">
                <a:solidFill>
                  <a:srgbClr val="202830"/>
                </a:solidFill>
                <a:latin typeface="Arial"/>
                <a:ea typeface="Arial"/>
                <a:cs typeface="Arial"/>
              </a:defRPr>
            </a:pPr>
            <a:r>
              <a:rPr sz="3450" b="1">
                <a:solidFill>
                  <a:srgbClr val="202830"/>
                </a:solidFill>
                <a:latin typeface="Arial"/>
                <a:ea typeface="Arial"/>
                <a:cs typeface="Arial"/>
              </a:rPr>
              <a:t>Kandidaat vajab põhjendust</a:t>
            </a:r>
          </a:p>
        </p:txBody>
      </p:sp>
      <p:sp>
        <p:nvSpPr>
          <p:cNvPr id="2" name="Joon">
            <a:extLst xmlns:a="http://schemas.openxmlformats.org/drawingml/2006/main">
              <a:ext uri="{FF2B5EF4-FFF2-40B4-BE49-F238E27FC236}">
                <a16:creationId xmlns:a16="http://schemas.microsoft.com/office/drawing/2014/main" id="{6FECCF53-A100-4E12-BC78-D788B4CEDB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428750"/>
            <a:ext cx="10972800" cy="9525"/>
          </a:xfrm>
          <a:custGeom xmlns:a="http://schemas.openxmlformats.org/drawingml/2006/main">
            <a:pathLst>
              <a:path w="10972800" h="9525">
                <a:moveTo>
                  <a:pt x="0" y="0"/>
                </a:moveTo>
                <a:lnTo>
                  <a:pt x="10972800" y="0"/>
                </a:lnTo>
              </a:path>
            </a:pathLst>
          </a:custGeom>
          <a:noFill xmlns:a="http://schemas.openxmlformats.org/drawingml/2006/main"/>
          <a:ln xmlns:a="http://schemas.openxmlformats.org/drawingml/2006/main" w="9525">
            <a:solidFill>
              <a:srgbClr val="DCE3E7"/>
            </a:solidFill>
            <a:prstDash val="solid"/>
          </a:ln>
        </p:spPr>
      </p:sp>
      <p:sp>
        <p:nvSpPr>
          <p:cNvPr id="3" name="Tekst">
            <a:extLst xmlns:a="http://schemas.openxmlformats.org/drawingml/2006/main">
              <a:ext uri="{FF2B5EF4-FFF2-40B4-BE49-F238E27FC236}">
                <a16:creationId xmlns:a16="http://schemas.microsoft.com/office/drawing/2014/main" id="{81997603-8B72-4948-ADF4-1BDD5760B3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419850"/>
            <a:ext cx="9239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350" b="0">
                <a:solidFill>
                  <a:srgbClr val="65717B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1350" b="0">
                <a:solidFill>
                  <a:srgbClr val="65717B"/>
                </a:solidFill>
                <a:latin typeface="Arial"/>
                <a:ea typeface="Arial"/>
                <a:cs typeface="Arial"/>
              </a:defRPr>
            </a:pPr>
            <a:r>
              <a:rPr sz="1350" b="0">
                <a:solidFill>
                  <a:srgbClr val="65717B"/>
                </a:solidFill>
                <a:latin typeface="Arial"/>
                <a:ea typeface="Arial"/>
                <a:cs typeface="Arial"/>
              </a:rPr>
              <a:t>mapik.ee · 13.10.2026 · Tööversioon. Ei ole aineõpetaja poolt üle kontrollitud.</a:t>
            </a:r>
          </a:p>
        </p:txBody>
      </p:sp>
      <p:sp>
        <p:nvSpPr>
          <p:cNvPr id="4" name="Tekst">
            <a:extLst xmlns:a="http://schemas.openxmlformats.org/drawingml/2006/main">
              <a:ext uri="{FF2B5EF4-FFF2-40B4-BE49-F238E27FC236}">
                <a16:creationId xmlns:a16="http://schemas.microsoft.com/office/drawing/2014/main" id="{C7525B15-E7F3-444F-AC2C-730D641D8B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25200" y="6419850"/>
            <a:ext cx="457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350" b="0">
                <a:solidFill>
                  <a:srgbClr val="65717B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1350" b="0">
                <a:solidFill>
                  <a:srgbClr val="65717B"/>
                </a:solidFill>
                <a:latin typeface="Arial"/>
                <a:ea typeface="Arial"/>
                <a:cs typeface="Arial"/>
              </a:defRPr>
            </a:pPr>
            <a:r>
              <a:rPr sz="1350" b="0">
                <a:solidFill>
                  <a:srgbClr val="65717B"/>
                </a:solidFill>
                <a:latin typeface="Arial"/>
                <a:ea typeface="Arial"/>
                <a:cs typeface="Arial"/>
              </a:rPr>
              <a:t>8</a:t>
            </a:r>
          </a:p>
        </p:txBody>
      </p:sp>
      <p:sp>
        <p:nvSpPr>
          <p:cNvPr id="5" name="Tekst">
            <a:extLst xmlns:a="http://schemas.openxmlformats.org/drawingml/2006/main">
              <a:ext uri="{FF2B5EF4-FFF2-40B4-BE49-F238E27FC236}">
                <a16:creationId xmlns:a16="http://schemas.microsoft.com/office/drawing/2014/main" id="{19B30802-55FA-47AD-8A0C-F266910AC2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000250"/>
            <a:ext cx="10972800" cy="6572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3450" b="1">
                <a:solidFill>
                  <a:srgbClr val="14758A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3450" b="1">
                <a:solidFill>
                  <a:srgbClr val="14758A"/>
                </a:solidFill>
                <a:latin typeface="Arial"/>
                <a:ea typeface="Arial"/>
                <a:cs typeface="Arial"/>
              </a:defRPr>
            </a:pPr>
            <a:r>
              <a:rPr sz="3450" b="1">
                <a:solidFill>
                  <a:srgbClr val="14758A"/>
                </a:solidFill>
                <a:latin typeface="Arial"/>
                <a:ea typeface="Arial"/>
                <a:cs typeface="Arial"/>
              </a:rPr>
              <a:t>f′(x) = 3x² ≥ 0</a:t>
            </a:r>
          </a:p>
        </p:txBody>
      </p:sp>
      <p:sp>
        <p:nvSpPr>
          <p:cNvPr id="6" name="Tekst">
            <a:extLst xmlns:a="http://schemas.openxmlformats.org/drawingml/2006/main">
              <a:ext uri="{FF2B5EF4-FFF2-40B4-BE49-F238E27FC236}">
                <a16:creationId xmlns:a16="http://schemas.microsoft.com/office/drawing/2014/main" id="{E7DB54FF-DCE9-42C0-BC54-0566C47A42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943225"/>
            <a:ext cx="10972800" cy="500063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2625" b="0">
                <a:solidFill>
                  <a:srgbClr val="397A59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2625" b="0">
                <a:solidFill>
                  <a:srgbClr val="397A59"/>
                </a:solidFill>
                <a:latin typeface="Arial"/>
                <a:ea typeface="Arial"/>
                <a:cs typeface="Arial"/>
              </a:defRPr>
            </a:pPr>
            <a:r>
              <a:rPr sz="2625" b="0">
                <a:solidFill>
                  <a:srgbClr val="397A59"/>
                </a:solidFill>
                <a:latin typeface="Arial"/>
                <a:ea typeface="Arial"/>
                <a:cs typeface="Arial"/>
              </a:rPr>
              <a:t>Nulli ümber ei teki märgivahetust.</a:t>
            </a:r>
          </a:p>
        </p:txBody>
      </p:sp>
      <p:sp>
        <p:nvSpPr>
          <p:cNvPr id="7" name="Tekst">
            <a:extLst xmlns:a="http://schemas.openxmlformats.org/drawingml/2006/main">
              <a:ext uri="{FF2B5EF4-FFF2-40B4-BE49-F238E27FC236}">
                <a16:creationId xmlns:a16="http://schemas.microsoft.com/office/drawing/2014/main" id="{218B02B1-EFA1-49CE-A83C-E9F493E465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709988"/>
            <a:ext cx="10972800" cy="500063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2625" b="0">
                <a:solidFill>
                  <a:srgbClr val="397A59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2625" b="0">
                <a:solidFill>
                  <a:srgbClr val="397A59"/>
                </a:solidFill>
                <a:latin typeface="Arial"/>
                <a:ea typeface="Arial"/>
                <a:cs typeface="Arial"/>
              </a:defRPr>
            </a:pPr>
            <a:r>
              <a:rPr sz="2625" b="0">
                <a:solidFill>
                  <a:srgbClr val="397A59"/>
                </a:solidFill>
                <a:latin typeface="Arial"/>
                <a:ea typeface="Arial"/>
                <a:cs typeface="Arial"/>
              </a:rPr>
              <a:t>Kinnisel lõigul kontrolli ka otspunkte.</a:t>
            </a:r>
          </a:p>
        </p:txBody>
      </p:sp>
    </p:spTree>
    <p:extLst>
      <p:ext uri="{BB962C8B-B14F-4D97-AF65-F5344CB8AC3E}">
        <p14:creationId xmlns:p14="http://schemas.microsoft.com/office/powerpoint/2010/main" val="1719502516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7" name="Tekst">
            <a:extLst xmlns:a="http://schemas.openxmlformats.org/drawingml/2006/main">
              <a:ext uri="{FF2B5EF4-FFF2-40B4-BE49-F238E27FC236}">
                <a16:creationId xmlns:a16="http://schemas.microsoft.com/office/drawing/2014/main" id="{335676A8-A2A2-4ADD-A361-13AF317174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00050"/>
            <a:ext cx="10972800" cy="876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3450" b="1">
                <a:solidFill>
                  <a:srgbClr val="202830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3450" b="1">
                <a:solidFill>
                  <a:srgbClr val="202830"/>
                </a:solidFill>
                <a:latin typeface="Arial"/>
                <a:ea typeface="Arial"/>
                <a:cs typeface="Arial"/>
              </a:defRPr>
            </a:pPr>
            <a:r>
              <a:rPr sz="3450" b="1">
                <a:solidFill>
                  <a:srgbClr val="202830"/>
                </a:solidFill>
                <a:latin typeface="Arial"/>
                <a:ea typeface="Arial"/>
                <a:cs typeface="Arial"/>
              </a:rPr>
              <a:t>Kas ruut on alati parim?</a:t>
            </a:r>
          </a:p>
        </p:txBody>
      </p:sp>
      <p:sp>
        <p:nvSpPr>
          <p:cNvPr id="2" name="Joon">
            <a:extLst xmlns:a="http://schemas.openxmlformats.org/drawingml/2006/main">
              <a:ext uri="{FF2B5EF4-FFF2-40B4-BE49-F238E27FC236}">
                <a16:creationId xmlns:a16="http://schemas.microsoft.com/office/drawing/2014/main" id="{3BEA236F-9414-4E54-B478-3389B69576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428750"/>
            <a:ext cx="10972800" cy="9525"/>
          </a:xfrm>
          <a:custGeom xmlns:a="http://schemas.openxmlformats.org/drawingml/2006/main">
            <a:pathLst>
              <a:path w="10972800" h="9525">
                <a:moveTo>
                  <a:pt x="0" y="0"/>
                </a:moveTo>
                <a:lnTo>
                  <a:pt x="10972800" y="0"/>
                </a:lnTo>
              </a:path>
            </a:pathLst>
          </a:custGeom>
          <a:noFill xmlns:a="http://schemas.openxmlformats.org/drawingml/2006/main"/>
          <a:ln xmlns:a="http://schemas.openxmlformats.org/drawingml/2006/main" w="9525">
            <a:solidFill>
              <a:srgbClr val="DCE3E7"/>
            </a:solidFill>
            <a:prstDash val="solid"/>
          </a:ln>
        </p:spPr>
      </p:sp>
      <p:sp>
        <p:nvSpPr>
          <p:cNvPr id="3" name="Tekst">
            <a:extLst xmlns:a="http://schemas.openxmlformats.org/drawingml/2006/main">
              <a:ext uri="{FF2B5EF4-FFF2-40B4-BE49-F238E27FC236}">
                <a16:creationId xmlns:a16="http://schemas.microsoft.com/office/drawing/2014/main" id="{011A433C-2B79-4514-8633-0DCDEE31CC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419850"/>
            <a:ext cx="9239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350" b="0">
                <a:solidFill>
                  <a:srgbClr val="65717B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1350" b="0">
                <a:solidFill>
                  <a:srgbClr val="65717B"/>
                </a:solidFill>
                <a:latin typeface="Arial"/>
                <a:ea typeface="Arial"/>
                <a:cs typeface="Arial"/>
              </a:defRPr>
            </a:pPr>
            <a:r>
              <a:rPr sz="1350" b="0">
                <a:solidFill>
                  <a:srgbClr val="65717B"/>
                </a:solidFill>
                <a:latin typeface="Arial"/>
                <a:ea typeface="Arial"/>
                <a:cs typeface="Arial"/>
              </a:rPr>
              <a:t>mapik.ee · 13.10.2026 · Tööversioon. Ei ole aineõpetaja poolt üle kontrollitud.</a:t>
            </a:r>
          </a:p>
        </p:txBody>
      </p:sp>
      <p:sp>
        <p:nvSpPr>
          <p:cNvPr id="4" name="Tekst">
            <a:extLst xmlns:a="http://schemas.openxmlformats.org/drawingml/2006/main">
              <a:ext uri="{FF2B5EF4-FFF2-40B4-BE49-F238E27FC236}">
                <a16:creationId xmlns:a16="http://schemas.microsoft.com/office/drawing/2014/main" id="{AB781970-144F-4C40-A23A-B8F5E447E7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25200" y="6419850"/>
            <a:ext cx="457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350" b="0">
                <a:solidFill>
                  <a:srgbClr val="65717B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1350" b="0">
                <a:solidFill>
                  <a:srgbClr val="65717B"/>
                </a:solidFill>
                <a:latin typeface="Arial"/>
                <a:ea typeface="Arial"/>
                <a:cs typeface="Arial"/>
              </a:defRPr>
            </a:pPr>
            <a:r>
              <a:rPr sz="1350" b="0">
                <a:solidFill>
                  <a:srgbClr val="65717B"/>
                </a:solidFill>
                <a:latin typeface="Arial"/>
                <a:ea typeface="Arial"/>
                <a:cs typeface="Arial"/>
              </a:rPr>
              <a:t>9</a:t>
            </a:r>
          </a:p>
        </p:txBody>
      </p:sp>
      <p:sp>
        <p:nvSpPr>
          <p:cNvPr id="5" name="Tekst">
            <a:extLst xmlns:a="http://schemas.openxmlformats.org/drawingml/2006/main">
              <a:ext uri="{FF2B5EF4-FFF2-40B4-BE49-F238E27FC236}">
                <a16:creationId xmlns:a16="http://schemas.microsoft.com/office/drawing/2014/main" id="{D775EFF9-1E50-437B-B595-9BDC11D406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000250"/>
            <a:ext cx="10972800" cy="500063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2625" b="0">
                <a:solidFill>
                  <a:srgbClr val="202830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2625" b="0">
                <a:solidFill>
                  <a:srgbClr val="202830"/>
                </a:solidFill>
                <a:latin typeface="Arial"/>
                <a:ea typeface="Arial"/>
                <a:cs typeface="Arial"/>
              </a:defRPr>
            </a:pPr>
            <a:r>
              <a:rPr sz="2625" b="0">
                <a:solidFill>
                  <a:srgbClr val="202830"/>
                </a:solidFill>
                <a:latin typeface="Arial"/>
                <a:ea typeface="Arial"/>
                <a:cs typeface="Arial"/>
              </a:rPr>
              <a:t>Sein katab ühe külje, aeda on ikka 20 m.</a:t>
            </a:r>
          </a:p>
        </p:txBody>
      </p:sp>
      <p:sp>
        <p:nvSpPr>
          <p:cNvPr id="6" name="Tekst">
            <a:extLst xmlns:a="http://schemas.openxmlformats.org/drawingml/2006/main">
              <a:ext uri="{FF2B5EF4-FFF2-40B4-BE49-F238E27FC236}">
                <a16:creationId xmlns:a16="http://schemas.microsoft.com/office/drawing/2014/main" id="{932106B5-4E02-4924-8C20-B4427A8A4A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767013"/>
            <a:ext cx="10972800" cy="500063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2625" b="0">
                <a:solidFill>
                  <a:srgbClr val="202830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2625" b="0">
                <a:solidFill>
                  <a:srgbClr val="202830"/>
                </a:solidFill>
                <a:latin typeface="Arial"/>
                <a:ea typeface="Arial"/>
                <a:cs typeface="Arial"/>
              </a:defRPr>
            </a:pPr>
            <a:r>
              <a:rPr sz="2625" b="0">
                <a:solidFill>
                  <a:srgbClr val="202830"/>
                </a:solidFill>
                <a:latin typeface="Arial"/>
                <a:ea typeface="Arial"/>
                <a:cs typeface="Arial"/>
              </a:rPr>
              <a:t>Kirjuta uus pindalavalem.</a:t>
            </a:r>
          </a:p>
        </p:txBody>
      </p:sp>
    </p:spTree>
    <p:extLst>
      <p:ext uri="{BB962C8B-B14F-4D97-AF65-F5344CB8AC3E}">
        <p14:creationId xmlns:p14="http://schemas.microsoft.com/office/powerpoint/2010/main" val="1061144353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2026-10-13T21:05:54.9180000Z</dcterms:created>
  <dcterms:modified xsi:type="dcterms:W3CDTF">2026-10-13T21:05:54.9180000Z</dcterms:modified>
</coreProperties>
</file>