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b79e3b2d7a7442e" /><Relationship Type="http://schemas.openxmlformats.org/officeDocument/2006/relationships/extended-properties" Target="/docProps/app.xml" Id="R81754f5d342149fc" /><Relationship Type="http://schemas.openxmlformats.org/officeDocument/2006/relationships/officeDocument" Target="/ppt/presentation.xml" Id="Rded7c3233cce41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68b9c661394d2c"/>
  </p:sldMasterIdLst>
  <p:notesMasterIdLst>
    <p:notesMasterId xmlns:r="http://schemas.openxmlformats.org/officeDocument/2006/relationships" r:id="Rd1a432e42b044521"/>
  </p:notesMasterIdLst>
  <p:sldIdLst>
    <p:sldId xmlns:r="http://schemas.openxmlformats.org/officeDocument/2006/relationships" id="256" r:id="R23bccb41429b47b5"/>
    <p:sldId xmlns:r="http://schemas.openxmlformats.org/officeDocument/2006/relationships" id="257" r:id="R7af217cee8904791"/>
    <p:sldId xmlns:r="http://schemas.openxmlformats.org/officeDocument/2006/relationships" id="258" r:id="R230a7ed233f3434a"/>
    <p:sldId xmlns:r="http://schemas.openxmlformats.org/officeDocument/2006/relationships" id="259" r:id="R42f7b879b4bd4a71"/>
    <p:sldId xmlns:r="http://schemas.openxmlformats.org/officeDocument/2006/relationships" id="260" r:id="Red37953308e54b41"/>
    <p:sldId xmlns:r="http://schemas.openxmlformats.org/officeDocument/2006/relationships" id="261" r:id="R0b8902959f49431b"/>
    <p:sldId xmlns:r="http://schemas.openxmlformats.org/officeDocument/2006/relationships" id="262" r:id="R35dd8fca95104a6c"/>
    <p:sldId xmlns:r="http://schemas.openxmlformats.org/officeDocument/2006/relationships" id="263" r:id="R6670ab04aa3e4e38"/>
    <p:sldId xmlns:r="http://schemas.openxmlformats.org/officeDocument/2006/relationships" id="264" r:id="R5b06853def314da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a6e05ec9364b81" /><Relationship Type="http://schemas.openxmlformats.org/officeDocument/2006/relationships/slideMaster" Target="/ppt/slideMasters/slideMaster1.xml" Id="R3268b9c661394d2c" /><Relationship Type="http://schemas.openxmlformats.org/officeDocument/2006/relationships/notesMaster" Target="/ppt/notesMasters/notesMaster1.xml" Id="Rd1a432e42b044521" /><Relationship Type="http://schemas.openxmlformats.org/officeDocument/2006/relationships/presProps" Target="/ppt/presProps.xml" Id="R936930ee97ba4b0c" /><Relationship Type="http://schemas.openxmlformats.org/officeDocument/2006/relationships/tableStyles" Target="/ppt/tableStyles.xml" Id="R1924102df54a43cc" /><Relationship Type="http://schemas.openxmlformats.org/officeDocument/2006/relationships/slide" Target="/ppt/slides/slide1.xml" Id="R23bccb41429b47b5" /><Relationship Type="http://schemas.openxmlformats.org/officeDocument/2006/relationships/slide" Target="/ppt/slides/slide2.xml" Id="R7af217cee8904791" /><Relationship Type="http://schemas.openxmlformats.org/officeDocument/2006/relationships/slide" Target="/ppt/slides/slide3.xml" Id="R230a7ed233f3434a" /><Relationship Type="http://schemas.openxmlformats.org/officeDocument/2006/relationships/slide" Target="/ppt/slides/slide4.xml" Id="R42f7b879b4bd4a71" /><Relationship Type="http://schemas.openxmlformats.org/officeDocument/2006/relationships/slide" Target="/ppt/slides/slide5.xml" Id="Red37953308e54b41" /><Relationship Type="http://schemas.openxmlformats.org/officeDocument/2006/relationships/slide" Target="/ppt/slides/slide6.xml" Id="R0b8902959f49431b" /><Relationship Type="http://schemas.openxmlformats.org/officeDocument/2006/relationships/slide" Target="/ppt/slides/slide7.xml" Id="R35dd8fca95104a6c" /><Relationship Type="http://schemas.openxmlformats.org/officeDocument/2006/relationships/slide" Target="/ppt/slides/slide8.xml" Id="R6670ab04aa3e4e38" /><Relationship Type="http://schemas.openxmlformats.org/officeDocument/2006/relationships/slide" Target="/ppt/slides/slide9.xml" Id="R5b06853def314da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11122d2daf45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7884465ad84fea" /><Relationship Type="http://schemas.openxmlformats.org/officeDocument/2006/relationships/notesMaster" Target="/ppt/notesMasters/notesMaster1.xml" Id="Rfde3b292034e411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50d52be704405b" /><Relationship Type="http://schemas.openxmlformats.org/officeDocument/2006/relationships/notesMaster" Target="/ppt/notesMasters/notesMaster1.xml" Id="R8c0b885004024d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2743a9448242a8" /><Relationship Type="http://schemas.openxmlformats.org/officeDocument/2006/relationships/notesMaster" Target="/ppt/notesMasters/notesMaster1.xml" Id="Rb017d47458b64d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4f5d471b8e44d4" /><Relationship Type="http://schemas.openxmlformats.org/officeDocument/2006/relationships/notesMaster" Target="/ppt/notesMasters/notesMaster1.xml" Id="Rffe031d5e58644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27386860eb4823" /><Relationship Type="http://schemas.openxmlformats.org/officeDocument/2006/relationships/notesMaster" Target="/ppt/notesMasters/notesMaster1.xml" Id="Rb2cf7271ee4f41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bcead0a3304ed0" /><Relationship Type="http://schemas.openxmlformats.org/officeDocument/2006/relationships/notesMaster" Target="/ppt/notesMasters/notesMaster1.xml" Id="Rfdefc233cbac4ad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847f1aea9e9467c" /><Relationship Type="http://schemas.openxmlformats.org/officeDocument/2006/relationships/notesMaster" Target="/ppt/notesMasters/notesMaster1.xml" Id="R3ad6df5b533748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5845944147446ca" /><Relationship Type="http://schemas.openxmlformats.org/officeDocument/2006/relationships/notesMaster" Target="/ppt/notesMasters/notesMaster1.xml" Id="Rbcfac5566af740e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1318f32ae8a42db" /><Relationship Type="http://schemas.openxmlformats.org/officeDocument/2006/relationships/notesMaster" Target="/ppt/notesMasters/notesMaster1.xml" Id="R83d8ffb85b904c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Kahekordistamise mudel on täpne arvumudel. See ei eelda, et looduses toimuks piiranguteta eksponentkasv.</a:t>
            </a:r>
          </a:p>
          <a:p xmlns:a="http://schemas.openxmlformats.org/drawingml/2006/main">
            <a:r>
              <a:t>Õpieesmärk: Loen logaritmi astendamise pöördseosena ja kontrollin tingimusi.</a:t>
            </a:r>
          </a:p>
          <a:p xmlns:a="http://schemas.openxmlformats.org/drawingml/2006/main">
            <a:r>
              <a:t>Ulatus: Logaritmi tähendus. Ei kata logaritmireegleid ega funktsiooni terviklikku uurimist.</a:t>
            </a:r>
          </a:p>
          <a:p xmlns:a="http://schemas.openxmlformats.org/drawingml/2006/main">
            <a:r>
              <a:t>11. klass.</a:t>
            </a:r>
          </a:p>
          <a:p xmlns:a="http://schemas.openxmlformats.org/drawingml/2006/main">
            <a:r>
              <a:t>modules/60-funktsioonid/60.40-eksponent-ja-logaritm.md</a:t>
            </a:r>
          </a:p>
          <a:p xmlns:a="http://schemas.openxmlformats.org/drawingml/2006/main">
            <a:r>
              <a:t>SHA-256: 201f28770e33ef77cc1a06ea1db4d3b18a57355f127fd6800202e41be966c207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Algusväärtus 1 on astendaja 0. Üks kahekordistamine vastab astendaja kasvule ühe võrra.</a:t>
            </a:r>
          </a:p>
          <a:p xmlns:a="http://schemas.openxmlformats.org/drawingml/2006/main">
            <a:r>
              <a:t>Vastus: Kolmega: 1, 2, 4, 8</a:t>
            </a:r>
          </a:p>
          <a:p xmlns:a="http://schemas.openxmlformats.org/drawingml/2006/main">
            <a:r>
              <a:t>Õpieesmärk: Loen logaritmi astendamise pöördseosena ja kontrollin tingimusi.</a:t>
            </a:r>
          </a:p>
          <a:p xmlns:a="http://schemas.openxmlformats.org/drawingml/2006/main">
            <a:r>
              <a:t>Ulatus: Logaritmi tähendus. Ei kata logaritmireegleid ega funktsiooni terviklikku uurimist.</a:t>
            </a:r>
          </a:p>
          <a:p xmlns:a="http://schemas.openxmlformats.org/drawingml/2006/main">
            <a:r>
              <a:t>11. klass.</a:t>
            </a:r>
          </a:p>
          <a:p xmlns:a="http://schemas.openxmlformats.org/drawingml/2006/main">
            <a:r>
              <a:t>modules/60-funktsioonid/60.40-eksponent-ja-logaritm.md</a:t>
            </a:r>
          </a:p>
          <a:p xmlns:a="http://schemas.openxmlformats.org/drawingml/2006/main">
            <a:r>
              <a:t>SHA-256: 201f28770e33ef77cc1a06ea1db4d3b18a57355f127fd6800202e41be966c207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Logaritm annab siin astendaja, mitte astendamise tulemuse 8.</a:t>
            </a:r>
          </a:p>
          <a:p xmlns:a="http://schemas.openxmlformats.org/drawingml/2006/main">
            <a:r>
              <a:t>Õpieesmärk: Loen logaritmi astendamise pöördseosena ja kontrollin tingimusi.</a:t>
            </a:r>
          </a:p>
          <a:p xmlns:a="http://schemas.openxmlformats.org/drawingml/2006/main">
            <a:r>
              <a:t>Ulatus: Logaritmi tähendus. Ei kata logaritmireegleid ega funktsiooni terviklikku uurimist.</a:t>
            </a:r>
          </a:p>
          <a:p xmlns:a="http://schemas.openxmlformats.org/drawingml/2006/main">
            <a:r>
              <a:t>11. klass.</a:t>
            </a:r>
          </a:p>
          <a:p xmlns:a="http://schemas.openxmlformats.org/drawingml/2006/main">
            <a:r>
              <a:t>modules/60-funktsioonid/60.40-eksponent-ja-logaritm.md</a:t>
            </a:r>
          </a:p>
          <a:p xmlns:a="http://schemas.openxmlformats.org/drawingml/2006/main">
            <a:r>
              <a:t>SHA-256: 201f28770e33ef77cc1a06ea1db4d3b18a57355f127fd6800202e41be966c207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Reaalarvuline logaritm. a = 1 ei anna üheselt määratud pöördseost, b ≤ 0 ei ole lubatud argument.</a:t>
            </a:r>
          </a:p>
          <a:p xmlns:a="http://schemas.openxmlformats.org/drawingml/2006/main">
            <a:r>
              <a:t>Õpieesmärk: Loen logaritmi astendamise pöördseosena ja kontrollin tingimusi.</a:t>
            </a:r>
          </a:p>
          <a:p xmlns:a="http://schemas.openxmlformats.org/drawingml/2006/main">
            <a:r>
              <a:t>Ulatus: Logaritmi tähendus. Ei kata logaritmireegleid ega funktsiooni terviklikku uurimist.</a:t>
            </a:r>
          </a:p>
          <a:p xmlns:a="http://schemas.openxmlformats.org/drawingml/2006/main">
            <a:r>
              <a:t>11. klass.</a:t>
            </a:r>
          </a:p>
          <a:p xmlns:a="http://schemas.openxmlformats.org/drawingml/2006/main">
            <a:r>
              <a:t>modules/60-funktsioonid/60.40-eksponent-ja-logaritm.md</a:t>
            </a:r>
          </a:p>
          <a:p xmlns:a="http://schemas.openxmlformats.org/drawingml/2006/main">
            <a:r>
              <a:t>SHA-256: 201f28770e33ef77cc1a06ea1db4d3b18a57355f127fd6800202e41be966c207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Vastused tulenevad 3² = 9 ja 2⁴ = 16. Eesmärk on seose lugemine, mitte kalkulaatori kiirus.</a:t>
            </a:r>
          </a:p>
          <a:p xmlns:a="http://schemas.openxmlformats.org/drawingml/2006/main">
            <a:r>
              <a:t>Vastus: 2 ja 4</a:t>
            </a:r>
          </a:p>
          <a:p xmlns:a="http://schemas.openxmlformats.org/drawingml/2006/main">
            <a:r>
              <a:t>Õpieesmärk: Loen logaritmi astendamise pöördseosena ja kontrollin tingimusi.</a:t>
            </a:r>
          </a:p>
          <a:p xmlns:a="http://schemas.openxmlformats.org/drawingml/2006/main">
            <a:r>
              <a:t>Ulatus: Logaritmi tähendus. Ei kata logaritmireegleid ega funktsiooni terviklikku uurimist.</a:t>
            </a:r>
          </a:p>
          <a:p xmlns:a="http://schemas.openxmlformats.org/drawingml/2006/main">
            <a:r>
              <a:t>11. klass.</a:t>
            </a:r>
          </a:p>
          <a:p xmlns:a="http://schemas.openxmlformats.org/drawingml/2006/main">
            <a:r>
              <a:t>modules/60-funktsioonid/60.40-eksponent-ja-logaritm.md</a:t>
            </a:r>
          </a:p>
          <a:p xmlns:a="http://schemas.openxmlformats.org/drawingml/2006/main">
            <a:r>
              <a:t>SHA-256: 201f28770e33ef77cc1a06ea1db4d3b18a57355f127fd6800202e41be966c207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Tähistuses jäävad alus ja argument kindlalt eristatuks.</a:t>
            </a:r>
          </a:p>
          <a:p xmlns:a="http://schemas.openxmlformats.org/drawingml/2006/main">
            <a:r>
              <a:t>Õpieesmärk: Loen logaritmi astendamise pöördseosena ja kontrollin tingimusi.</a:t>
            </a:r>
          </a:p>
          <a:p xmlns:a="http://schemas.openxmlformats.org/drawingml/2006/main">
            <a:r>
              <a:t>Ulatus: Logaritmi tähendus. Ei kata logaritmireegleid ega funktsiooni terviklikku uurimist.</a:t>
            </a:r>
          </a:p>
          <a:p xmlns:a="http://schemas.openxmlformats.org/drawingml/2006/main">
            <a:r>
              <a:t>11. klass.</a:t>
            </a:r>
          </a:p>
          <a:p xmlns:a="http://schemas.openxmlformats.org/drawingml/2006/main">
            <a:r>
              <a:t>modules/60-funktsioonid/60.40-eksponent-ja-logaritm.md</a:t>
            </a:r>
          </a:p>
          <a:p xmlns:a="http://schemas.openxmlformats.org/drawingml/2006/main">
            <a:r>
              <a:t>SHA-256: 201f28770e33ef77cc1a06ea1db4d3b18a57355f127fd6800202e41be966c207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Pildil on vaid valitud väärtused, mitte tõestus. Põhjendus: 2ˣ on iga reaalse x korral positiivne.</a:t>
            </a:r>
          </a:p>
          <a:p xmlns:a="http://schemas.openxmlformats.org/drawingml/2006/main">
            <a:r>
              <a:t>Vastus: Ükski reaalarvuline astendaja; log₂ 0 pole defineeritud.</a:t>
            </a:r>
          </a:p>
          <a:p xmlns:a="http://schemas.openxmlformats.org/drawingml/2006/main">
            <a:r>
              <a:t>Õpieesmärk: Loen logaritmi astendamise pöördseosena ja kontrollin tingimusi.</a:t>
            </a:r>
          </a:p>
          <a:p xmlns:a="http://schemas.openxmlformats.org/drawingml/2006/main">
            <a:r>
              <a:t>Ulatus: Logaritmi tähendus. Ei kata logaritmireegleid ega funktsiooni terviklikku uurimist.</a:t>
            </a:r>
          </a:p>
          <a:p xmlns:a="http://schemas.openxmlformats.org/drawingml/2006/main">
            <a:r>
              <a:t>11. klass.</a:t>
            </a:r>
          </a:p>
          <a:p xmlns:a="http://schemas.openxmlformats.org/drawingml/2006/main">
            <a:r>
              <a:t>modules/60-funktsioonid/60.40-eksponent-ja-logaritm.md</a:t>
            </a:r>
          </a:p>
          <a:p xmlns:a="http://schemas.openxmlformats.org/drawingml/2006/main">
            <a:r>
              <a:t>SHA-256: 201f28770e33ef77cc1a06ea1db4d3b18a57355f127fd6800202e41be966c207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Väärtused lähenevad negatiivse astendaja korral nullile, aga lõplik astendaja nulli ei anna.</a:t>
            </a:r>
          </a:p>
          <a:p xmlns:a="http://schemas.openxmlformats.org/drawingml/2006/main">
            <a:r>
              <a:t>Õpieesmärk: Loen logaritmi astendamise pöördseosena ja kontrollin tingimusi.</a:t>
            </a:r>
          </a:p>
          <a:p xmlns:a="http://schemas.openxmlformats.org/drawingml/2006/main">
            <a:r>
              <a:t>Ulatus: Logaritmi tähendus. Ei kata logaritmireegleid ega funktsiooni terviklikku uurimist.</a:t>
            </a:r>
          </a:p>
          <a:p xmlns:a="http://schemas.openxmlformats.org/drawingml/2006/main">
            <a:r>
              <a:t>11. klass.</a:t>
            </a:r>
          </a:p>
          <a:p xmlns:a="http://schemas.openxmlformats.org/drawingml/2006/main">
            <a:r>
              <a:t>modules/60-funktsioonid/60.40-eksponent-ja-logaritm.md</a:t>
            </a:r>
          </a:p>
          <a:p xmlns:a="http://schemas.openxmlformats.org/drawingml/2006/main">
            <a:r>
              <a:t>SHA-256: 201f28770e33ef77cc1a06ea1db4d3b18a57355f127fd6800202e41be966c207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Negatiivne logaritmi väärtus on lubatud. Positiivne peab olema argument, mitte vastus.</a:t>
            </a:r>
          </a:p>
          <a:p xmlns:a="http://schemas.openxmlformats.org/drawingml/2006/main">
            <a:r>
              <a:t>Vastus: 3 ja −2; 5³ = 125, 10⁻² = 0,01</a:t>
            </a:r>
          </a:p>
          <a:p xmlns:a="http://schemas.openxmlformats.org/drawingml/2006/main">
            <a:r>
              <a:t>Õpieesmärk: Loen logaritmi astendamise pöördseosena ja kontrollin tingimusi.</a:t>
            </a:r>
          </a:p>
          <a:p xmlns:a="http://schemas.openxmlformats.org/drawingml/2006/main">
            <a:r>
              <a:t>Ulatus: Logaritmi tähendus. Ei kata logaritmireegleid ega funktsiooni terviklikku uurimist.</a:t>
            </a:r>
          </a:p>
          <a:p xmlns:a="http://schemas.openxmlformats.org/drawingml/2006/main">
            <a:r>
              <a:t>11. klass.</a:t>
            </a:r>
          </a:p>
          <a:p xmlns:a="http://schemas.openxmlformats.org/drawingml/2006/main">
            <a:r>
              <a:t>modules/60-funktsioonid/60.40-eksponent-ja-logaritm.md</a:t>
            </a:r>
          </a:p>
          <a:p xmlns:a="http://schemas.openxmlformats.org/drawingml/2006/main">
            <a:r>
              <a:t>SHA-256: 201f28770e33ef77cc1a06ea1db4d3b18a57355f127fd6800202e41be966c207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fca703f9c64ae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224fa43eba42c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b1c670bf2e4a7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43bf094183420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521bda619e487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640a4fe4c341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57B9BB-4FE5-4262-B301-2DDE178A8E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7009ED2-0F7F-4A36-8F9B-34BC7F49B01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83E6762-9072-4D96-8B40-3C62BD93E0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BA5641-9BB8-4EED-9190-84ACD3B2FE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641E7DB-0E2D-485D-AD74-6911E0DB65B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76436CD-D68F-4D1E-8AA3-ADACEE1118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894D5BA-1E8A-4E62-896D-E4921ABEBE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539F9E2-3DEF-42D7-92D1-4B777734753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EB42638-ADBF-4296-905F-5935E5FF23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64A6F4F-7035-4D23-9A6D-C80F549E25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1393a071224b76" /><Relationship Type="http://schemas.openxmlformats.org/officeDocument/2006/relationships/slideLayout" Target="/ppt/slideLayouts/slideLayout1.xml" Id="R57595a77eab64fb9" /><Relationship Type="http://schemas.openxmlformats.org/officeDocument/2006/relationships/slideLayout" Target="/ppt/slideLayouts/slideLayout2.xml" Id="R75c8c4da3701462e" /><Relationship Type="http://schemas.openxmlformats.org/officeDocument/2006/relationships/slideLayout" Target="/ppt/slideLayouts/slideLayout3.xml" Id="R0e1c81431ce44639" /><Relationship Type="http://schemas.openxmlformats.org/officeDocument/2006/relationships/slideLayout" Target="/ppt/slideLayouts/slideLayout4.xml" Id="Rcfe2fec99c634377" /><Relationship Type="http://schemas.openxmlformats.org/officeDocument/2006/relationships/slideLayout" Target="/ppt/slideLayouts/slideLayout5.xml" Id="Rf9bf5a4b5f1b4885" /><Relationship Type="http://schemas.openxmlformats.org/officeDocument/2006/relationships/slideLayout" Target="/ppt/slideLayouts/slideLayout6.xml" Id="Rf50d0dbe45e146e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7595a77eab64fb9"/>
    <p:sldLayoutId xmlns:r="http://schemas.openxmlformats.org/officeDocument/2006/relationships" id="2147483650" r:id="R75c8c4da3701462e"/>
    <p:sldLayoutId xmlns:r="http://schemas.openxmlformats.org/officeDocument/2006/relationships" id="2147483651" r:id="R0e1c81431ce44639"/>
    <p:sldLayoutId xmlns:r="http://schemas.openxmlformats.org/officeDocument/2006/relationships" id="2147483652" r:id="Rcfe2fec99c634377"/>
    <p:sldLayoutId xmlns:r="http://schemas.openxmlformats.org/officeDocument/2006/relationships" id="2147483653" r:id="Rf9bf5a4b5f1b4885"/>
    <p:sldLayoutId xmlns:r="http://schemas.openxmlformats.org/officeDocument/2006/relationships" id="2147483654" r:id="Rf50d0dbe45e146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5d6828e12c491c" /><Relationship Type="http://schemas.openxmlformats.org/officeDocument/2006/relationships/notesSlide" Target="/ppt/notesSlides/notesSlide1.xml" Id="R03a7a505446841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1597b61d7742bd" /><Relationship Type="http://schemas.openxmlformats.org/officeDocument/2006/relationships/notesSlide" Target="/ppt/notesSlides/notesSlide2.xml" Id="R6ab551b5988645c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9b45b38e5b4d80" /><Relationship Type="http://schemas.openxmlformats.org/officeDocument/2006/relationships/notesSlide" Target="/ppt/notesSlides/notesSlide3.xml" Id="Re000bbc59c13498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76c47a73cc4227" /><Relationship Type="http://schemas.openxmlformats.org/officeDocument/2006/relationships/notesSlide" Target="/ppt/notesSlides/notesSlide4.xml" Id="R358df1cc957c49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e101e9574c4a19" /><Relationship Type="http://schemas.openxmlformats.org/officeDocument/2006/relationships/notesSlide" Target="/ppt/notesSlides/notesSlide5.xml" Id="Rbd727b83203840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b8450499864c27" /><Relationship Type="http://schemas.openxmlformats.org/officeDocument/2006/relationships/notesSlide" Target="/ppt/notesSlides/notesSlide6.xml" Id="R97ca20d8f3a44aa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7b9bd3f86a43ee" /><Relationship Type="http://schemas.openxmlformats.org/officeDocument/2006/relationships/notesSlide" Target="/ppt/notesSlides/notesSlide7.xml" Id="R2aa7054378e845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2c75de1fec4079" /><Relationship Type="http://schemas.openxmlformats.org/officeDocument/2006/relationships/notesSlide" Target="/ppt/notesSlides/notesSlide8.xml" Id="Rd688be2ca9c24a1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5e5c7dde034f5e" /><Relationship Type="http://schemas.openxmlformats.org/officeDocument/2006/relationships/notesSlide" Target="/ppt/notesSlides/notesSlide9.xml" Id="R4a134ce4260d49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kst">
            <a:extLst xmlns:a="http://schemas.openxmlformats.org/drawingml/2006/main">
              <a:ext uri="{FF2B5EF4-FFF2-40B4-BE49-F238E27FC236}">
                <a16:creationId xmlns:a16="http://schemas.microsoft.com/office/drawing/2014/main" id="{EFA3619B-970A-4FB0-A6FC-6DEADE20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Logaritm küsib astendajat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4051FFC6-620B-480C-8F05-266EA3B8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D7FD69C2-08C8-41A6-ABAB-D0C21C54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202FC198-C805-4EDE-B636-2482092FD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982357C-3D0E-44FE-9A34-7114A4ED4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Millisesse astmesse tõsta 2, et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3092B961-A5CD-48EA-B232-47FE8B60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0313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saada 8?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A04655DD-7D90-4283-BA7F-EAFCAEB0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EE267E27-2A13-48D9-8530-94C62C59E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0</a:t>
            </a:r>
          </a:p>
        </p:txBody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A2675D64-7446-43CD-AB26-92CA91BC2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114550"/>
            <a:ext cx="76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×2</a:t>
            </a:r>
          </a:p>
        </p:txBody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9BD32BC8-819A-485C-8632-400816480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F42B47FC-8FC8-4B29-94FD-74218FA26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1</a:t>
            </a:r>
          </a:p>
        </p:txBody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86824D8E-CDDE-4221-8298-9BB0CAF3C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114550"/>
            <a:ext cx="76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×2</a:t>
            </a:r>
          </a:p>
        </p:txBody>
      </p:sp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6475D705-8EB7-4200-8CAC-C78E279B2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D8A4BA6E-A95E-47CA-97B9-4019779E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2</a:t>
            </a:r>
          </a:p>
        </p:txBody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4B7B657B-79C6-485F-8B19-7724E5041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2114550"/>
            <a:ext cx="76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×2</a:t>
            </a:r>
          </a:p>
        </p:txBody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29A2232F-41CF-420D-B59C-D06F9FC0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D53FF7B5-8871-4E72-9088-2D0E4426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3</a:t>
            </a:r>
          </a:p>
        </p:txBody>
      </p:sp>
    </p:spTree>
    <p:extLst>
      <p:ext uri="{BB962C8B-B14F-4D97-AF65-F5344CB8AC3E}">
        <p14:creationId xmlns:p14="http://schemas.microsoft.com/office/powerpoint/2010/main" val="9954279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EDC4BB43-0C0D-4B57-8F4F-0DEC8F1C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Mitme kahekordistamisega?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A374532D-A471-4391-A44A-9D4E6C1F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ABC2AF36-CAC8-4747-AD97-0B16D5AC0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8F8688F4-2543-4EC0-90A0-F743D2608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E94EE3D-E58A-4C37-B70C-C1AC6E40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Alusta ühest ja jõua kaheksani.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D19EB339-DAEC-4E91-89DE-9D91C82A7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7FFC2A72-6005-4317-AE71-E39CB0D04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0</a:t>
            </a:r>
          </a:p>
        </p:txBody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6DD19387-90FB-485F-BD08-67F0CFE1C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114550"/>
            <a:ext cx="76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×2</a:t>
            </a:r>
          </a:p>
        </p:txBody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799B9546-78C4-4C59-B97D-1BAED7536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FCADB37F-B858-4E94-ADAB-645B486C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1</a:t>
            </a:r>
          </a:p>
        </p:txBody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4F247486-BF3A-4D1A-BEBB-68BE2BEA3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114550"/>
            <a:ext cx="76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×2</a:t>
            </a:r>
          </a:p>
        </p:txBody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54E22F79-75E4-455D-A8EF-B514B0C9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17D69F29-2D0D-47FE-94B3-0EB456B9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2</a:t>
            </a:r>
          </a:p>
        </p:txBody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40666090-9179-40B9-A04B-46B51547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2114550"/>
            <a:ext cx="76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×2</a:t>
            </a:r>
          </a:p>
        </p:txBody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8054320F-C0A2-4C07-936B-C9079B62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CFBBF481-CC3E-410F-B4DB-03E30E38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3</a:t>
            </a:r>
          </a:p>
        </p:txBody>
      </p:sp>
    </p:spTree>
    <p:extLst>
      <p:ext uri="{BB962C8B-B14F-4D97-AF65-F5344CB8AC3E}">
        <p14:creationId xmlns:p14="http://schemas.microsoft.com/office/powerpoint/2010/main" val="16178356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10A08679-F7A8-4503-9D36-7A94A5539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Kaks kirja, sama seos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19236D4D-178D-49A3-B3CA-9EB1A01C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4181CCF-2D3B-404F-A87D-D37D7DC11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DBA7FAC-8595-4830-93DC-6EA7FC87E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DCC02698-161F-4932-ACF8-279F803AF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2³ = 8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FCB74A9B-F8B1-4108-B78F-4C50B1B33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log₂ 8 = 3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5ACE24E0-E4AD-49CA-8257-66989E13F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Alus 2. Tulemus 8. Astendaja 3.</a:t>
            </a:r>
          </a:p>
        </p:txBody>
      </p:sp>
    </p:spTree>
    <p:extLst>
      <p:ext uri="{BB962C8B-B14F-4D97-AF65-F5344CB8AC3E}">
        <p14:creationId xmlns:p14="http://schemas.microsoft.com/office/powerpoint/2010/main" val="19195561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7C534A23-CCFB-4927-BB1F-68CB80934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Logaritmi lubatud arvud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63683BB3-3ED4-4F97-9CD1-6945F220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D17FFE91-4658-4FDB-A69B-CBF9152E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8E31C5AE-D938-4C60-A9A5-C835586EB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98E2B08-EF8F-421D-8ACD-0D732365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logₐ b = x tähendab aˣ = b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110A843F-EC11-4DEC-9113-414D556E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 &gt; 0, a ≠ 1 ja b &gt; 0.</a:t>
            </a:r>
          </a:p>
        </p:txBody>
      </p:sp>
    </p:spTree>
    <p:extLst>
      <p:ext uri="{BB962C8B-B14F-4D97-AF65-F5344CB8AC3E}">
        <p14:creationId xmlns:p14="http://schemas.microsoft.com/office/powerpoint/2010/main" val="17474646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18C24911-7F55-4D23-82E5-63820D0C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D3E2A42-EE1B-4A45-9D05-E715F1778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B9ECB386-2EF6-4BD5-A701-3B3B58F4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B11804F-E6CD-40B8-9992-C68AF817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F54CA361-73FE-4D80-8F11-E7CB9848F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Leia log₃ 9 ja log₂ 16.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21D4D147-B1C4-4669-A177-BE9F85345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Millisest astendamise seosest alustad?</a:t>
            </a:r>
          </a:p>
        </p:txBody>
      </p:sp>
    </p:spTree>
    <p:extLst>
      <p:ext uri="{BB962C8B-B14F-4D97-AF65-F5344CB8AC3E}">
        <p14:creationId xmlns:p14="http://schemas.microsoft.com/office/powerpoint/2010/main" val="74680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F7B75816-6FB8-49E6-8567-73AD8FED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Kontroll astendamisega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9872A820-F065-469B-8E21-021AFE62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5BE240E4-204D-4AC2-AD19-EE165C1F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5B8727F2-840D-48B3-91F0-F28A102B3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E42261F1-A68B-4DD8-82F1-7291B033F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3² = 9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0CEBC700-C95E-42E1-8CC6-D02D7E998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2⁴ = 16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CD5FE70F-85F9-4652-858D-A05261DE7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log₃ 9 = 2</a:t>
            </a:r>
          </a:p>
        </p:txBody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A7B103C4-4482-414C-BA7D-60A77CB07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005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log₂ 16 = 4</a:t>
            </a:r>
          </a:p>
        </p:txBody>
      </p:sp>
    </p:spTree>
    <p:extLst>
      <p:ext uri="{BB962C8B-B14F-4D97-AF65-F5344CB8AC3E}">
        <p14:creationId xmlns:p14="http://schemas.microsoft.com/office/powerpoint/2010/main" val="3769925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9FDB2A4C-862D-4139-88AA-9BA789FD2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log₂ 0 on null?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E195775-CB86-469D-9988-8F774905B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0B2EF83-3D3B-4814-8E6C-D405EDBB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77AB8BF6-D9FA-48BC-8625-D7FA59B36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A2D37C52-7467-4F5B-A981-35340556E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Milline astendaja annaks 2ˣ = 0?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803DE1E2-8859-4B51-B009-76914E30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0,25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4C5B3B83-7576-4401-83DB-FF67ED1C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-2</a:t>
            </a:r>
          </a:p>
        </p:txBody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071BDA15-0811-4BDD-A043-69307389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114550"/>
            <a:ext cx="76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×2</a:t>
            </a:r>
          </a:p>
        </p:txBody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4378D0E9-019D-425B-AAB4-7C12B368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0,5</a:t>
            </a:r>
          </a:p>
        </p:txBody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5F912EBB-13A3-4CBD-AD32-96D0E0E78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-1</a:t>
            </a:r>
          </a:p>
        </p:txBody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9652B357-CD03-4AD8-8867-AE1D7050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114550"/>
            <a:ext cx="76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×2</a:t>
            </a:r>
          </a:p>
        </p:txBody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C42BABCE-E3CE-420A-B38B-F7F8176FC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088E4C70-E884-42AA-9A30-282DEE6C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0</a:t>
            </a:r>
          </a:p>
        </p:txBody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EA875C1C-07EB-43AB-9B67-DF2D97831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2114550"/>
            <a:ext cx="76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×2</a:t>
            </a:r>
          </a:p>
        </p:txBody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4A556EB9-065F-4C58-A205-640A7E14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705100"/>
            <a:ext cx="1066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0693D663-64F5-4ACC-A30E-576FC0DDD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752850"/>
            <a:ext cx="1104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 = 1</a:t>
            </a:r>
          </a:p>
        </p:txBody>
      </p:sp>
    </p:spTree>
    <p:extLst>
      <p:ext uri="{BB962C8B-B14F-4D97-AF65-F5344CB8AC3E}">
        <p14:creationId xmlns:p14="http://schemas.microsoft.com/office/powerpoint/2010/main" val="7795180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D8A8CF04-C0D8-4BDF-AC7E-EE8A9AC9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Logaritmi argument peab olema positiivne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BF0CD8F0-0618-445A-9CDF-C00D05E3B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1604EA7F-4A6A-461C-92AE-5C73D642C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C4B93F97-9C87-443A-AD3A-6D47F065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5BF0D5B7-4B33-4BC5-A765-407C339D6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2ˣ &gt; 0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4FF288A0-EE54-43E8-B4D0-EB8907C94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log₂ 0 ei ole defineeritud.</a:t>
            </a:r>
          </a:p>
        </p:txBody>
      </p:sp>
    </p:spTree>
    <p:extLst>
      <p:ext uri="{BB962C8B-B14F-4D97-AF65-F5344CB8AC3E}">
        <p14:creationId xmlns:p14="http://schemas.microsoft.com/office/powerpoint/2010/main" val="5594440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106ABB68-1E2C-48F6-9787-CE95D367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Millist arvu otsid?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D6607D8-5C98-4D29-BE8D-1398A9B7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8D8D4356-5375-41C0-AE7B-72ED25CC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7AC5C470-523B-4C4C-BF8E-6E83E894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F232FAA8-1912-4AC4-A67E-036E00822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Leia log₅ 125 ja log₁₀ 0,01.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DD1E9B1E-2C44-46B2-930A-7C4994F2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Kontrolli mõlemat astendamisega.</a:t>
            </a:r>
          </a:p>
        </p:txBody>
      </p:sp>
    </p:spTree>
    <p:extLst>
      <p:ext uri="{BB962C8B-B14F-4D97-AF65-F5344CB8AC3E}">
        <p14:creationId xmlns:p14="http://schemas.microsoft.com/office/powerpoint/2010/main" val="12224833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2026-10-13T21:05:53.0610000Z</dcterms:created>
  <dcterms:modified xsi:type="dcterms:W3CDTF">2026-10-13T21:05:53.0610000Z</dcterms:modified>
</coreProperties>
</file>