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3d9ba45b6b4199" /><Relationship Type="http://schemas.openxmlformats.org/officeDocument/2006/relationships/extended-properties" Target="/docProps/app.xml" Id="Rcdf548c7628b494e" /><Relationship Type="http://schemas.openxmlformats.org/officeDocument/2006/relationships/officeDocument" Target="/ppt/presentation.xml" Id="R25815b064691436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f4dfafada64a99"/>
  </p:sldMasterIdLst>
  <p:notesMasterIdLst>
    <p:notesMasterId xmlns:r="http://schemas.openxmlformats.org/officeDocument/2006/relationships" r:id="R7c3adcbdfa9a4071"/>
  </p:notesMasterIdLst>
  <p:sldIdLst>
    <p:sldId xmlns:r="http://schemas.openxmlformats.org/officeDocument/2006/relationships" id="256" r:id="R5ec4aac47dc34c28"/>
    <p:sldId xmlns:r="http://schemas.openxmlformats.org/officeDocument/2006/relationships" id="257" r:id="R6e1ab6e663304317"/>
    <p:sldId xmlns:r="http://schemas.openxmlformats.org/officeDocument/2006/relationships" id="258" r:id="R119185d5b6574939"/>
    <p:sldId xmlns:r="http://schemas.openxmlformats.org/officeDocument/2006/relationships" id="259" r:id="R070747bd5cd14611"/>
    <p:sldId xmlns:r="http://schemas.openxmlformats.org/officeDocument/2006/relationships" id="260" r:id="Ref52849994e64c98"/>
    <p:sldId xmlns:r="http://schemas.openxmlformats.org/officeDocument/2006/relationships" id="261" r:id="Rcf29b096d4084bda"/>
    <p:sldId xmlns:r="http://schemas.openxmlformats.org/officeDocument/2006/relationships" id="262" r:id="R0603aca7d78f467a"/>
    <p:sldId xmlns:r="http://schemas.openxmlformats.org/officeDocument/2006/relationships" id="263" r:id="Rfa595007605c4800"/>
    <p:sldId xmlns:r="http://schemas.openxmlformats.org/officeDocument/2006/relationships" id="264" r:id="R817ec462174b4d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589fbdaf3a42dc" /><Relationship Type="http://schemas.openxmlformats.org/officeDocument/2006/relationships/slideMaster" Target="/ppt/slideMasters/slideMaster1.xml" Id="R22f4dfafada64a99" /><Relationship Type="http://schemas.openxmlformats.org/officeDocument/2006/relationships/notesMaster" Target="/ppt/notesMasters/notesMaster1.xml" Id="R7c3adcbdfa9a4071" /><Relationship Type="http://schemas.openxmlformats.org/officeDocument/2006/relationships/presProps" Target="/ppt/presProps.xml" Id="R414f516268de4dd7" /><Relationship Type="http://schemas.openxmlformats.org/officeDocument/2006/relationships/tableStyles" Target="/ppt/tableStyles.xml" Id="R4f96d96692064186" /><Relationship Type="http://schemas.openxmlformats.org/officeDocument/2006/relationships/slide" Target="/ppt/slides/slide1.xml" Id="R5ec4aac47dc34c28" /><Relationship Type="http://schemas.openxmlformats.org/officeDocument/2006/relationships/slide" Target="/ppt/slides/slide2.xml" Id="R6e1ab6e663304317" /><Relationship Type="http://schemas.openxmlformats.org/officeDocument/2006/relationships/slide" Target="/ppt/slides/slide3.xml" Id="R119185d5b6574939" /><Relationship Type="http://schemas.openxmlformats.org/officeDocument/2006/relationships/slide" Target="/ppt/slides/slide4.xml" Id="R070747bd5cd14611" /><Relationship Type="http://schemas.openxmlformats.org/officeDocument/2006/relationships/slide" Target="/ppt/slides/slide5.xml" Id="Ref52849994e64c98" /><Relationship Type="http://schemas.openxmlformats.org/officeDocument/2006/relationships/slide" Target="/ppt/slides/slide6.xml" Id="Rcf29b096d4084bda" /><Relationship Type="http://schemas.openxmlformats.org/officeDocument/2006/relationships/slide" Target="/ppt/slides/slide7.xml" Id="R0603aca7d78f467a" /><Relationship Type="http://schemas.openxmlformats.org/officeDocument/2006/relationships/slide" Target="/ppt/slides/slide8.xml" Id="Rfa595007605c4800" /><Relationship Type="http://schemas.openxmlformats.org/officeDocument/2006/relationships/slide" Target="/ppt/slides/slide9.xml" Id="R817ec462174b4d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6148f5345549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52d8f02cac4616" /><Relationship Type="http://schemas.openxmlformats.org/officeDocument/2006/relationships/notesMaster" Target="/ppt/notesMasters/notesMaster1.xml" Id="Rcc4e4ddf3e1c45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297123db034ef1" /><Relationship Type="http://schemas.openxmlformats.org/officeDocument/2006/relationships/notesMaster" Target="/ppt/notesMasters/notesMaster1.xml" Id="Rc915dbd22c694a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26b48eeb2a4817" /><Relationship Type="http://schemas.openxmlformats.org/officeDocument/2006/relationships/notesMaster" Target="/ppt/notesMasters/notesMaster1.xml" Id="R1fcc9183057047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94e8483c764423" /><Relationship Type="http://schemas.openxmlformats.org/officeDocument/2006/relationships/notesMaster" Target="/ppt/notesMasters/notesMaster1.xml" Id="R44ede3d777e7414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d3a769f74b4e5d" /><Relationship Type="http://schemas.openxmlformats.org/officeDocument/2006/relationships/notesMaster" Target="/ppt/notesMasters/notesMaster1.xml" Id="R0c9cad52e9ba4e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5de317b73f44bd8" /><Relationship Type="http://schemas.openxmlformats.org/officeDocument/2006/relationships/notesMaster" Target="/ppt/notesMasters/notesMaster1.xml" Id="R23e575a67c1847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f1cadaa9ebb45ad" /><Relationship Type="http://schemas.openxmlformats.org/officeDocument/2006/relationships/notesMaster" Target="/ppt/notesMasters/notesMaster1.xml" Id="R3b278439026041c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341b5b9b7124aa6" /><Relationship Type="http://schemas.openxmlformats.org/officeDocument/2006/relationships/notesMaster" Target="/ppt/notesMasters/notesMaster1.xml" Id="R4c022e21219f44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13454171f044650" /><Relationship Type="http://schemas.openxmlformats.org/officeDocument/2006/relationships/notesMaster" Target="/ppt/notesMasters/notesMaster1.xml" Id="Rdbf2d53c6e9f4b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Eeldused: ruutjuur, lihtne tegurdamine ja ruutvõrrandi lahendamine. Tegemist on 10. klassi teemaga.</a:t>
            </a:r>
          </a:p>
          <a:p xmlns:a="http://schemas.openxmlformats.org/drawingml/2006/main">
            <a:r>
              <a:t>Õpieesmärk: Kontrollin juurvõrrandi märgitingimust ja lahendikandidaate algvõrrandis.</a:t>
            </a:r>
          </a:p>
          <a:p xmlns:a="http://schemas.openxmlformats.org/drawingml/2006/main">
            <a:r>
              <a:t>Ulatus: Üks juurvõrrand. Ei kata murdvõrrandite ega üldiste juurvõrrandite meetodite kogu.</a:t>
            </a:r>
          </a:p>
          <a:p xmlns:a="http://schemas.openxmlformats.org/drawingml/2006/main">
            <a:r>
              <a:t>10. klass.</a:t>
            </a:r>
          </a:p>
          <a:p xmlns:a="http://schemas.openxmlformats.org/drawingml/2006/main">
            <a:r>
              <a:t>modules/50-algebra/50.58-murd-ja-juurvorrandid.md</a:t>
            </a:r>
          </a:p>
          <a:p xmlns:a="http://schemas.openxmlformats.org/drawingml/2006/main">
            <a:r>
              <a:t>SHA-256: 3e1da14ff8c86cf46a8cb574e82bb37815ef3aab1976296c182de45816bbc582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Kaks tingimust: x ≥ −1 on määramistingimus, x ≥ 1 lisandub võrrandi parema poole märgist.</a:t>
            </a:r>
          </a:p>
          <a:p xmlns:a="http://schemas.openxmlformats.org/drawingml/2006/main">
            <a:r>
              <a:t>Vastus: x + 1 ≥ 0 ja x − 1 ≥ 0, koos x ≥ 1</a:t>
            </a:r>
          </a:p>
          <a:p xmlns:a="http://schemas.openxmlformats.org/drawingml/2006/main">
            <a:r>
              <a:t>Õpieesmärk: Kontrollin juurvõrrandi märgitingimust ja lahendikandidaate algvõrrandis.</a:t>
            </a:r>
          </a:p>
          <a:p xmlns:a="http://schemas.openxmlformats.org/drawingml/2006/main">
            <a:r>
              <a:t>Ulatus: Üks juurvõrrand. Ei kata murdvõrrandite ega üldiste juurvõrrandite meetodite kogu.</a:t>
            </a:r>
          </a:p>
          <a:p xmlns:a="http://schemas.openxmlformats.org/drawingml/2006/main">
            <a:r>
              <a:t>10. klass.</a:t>
            </a:r>
          </a:p>
          <a:p xmlns:a="http://schemas.openxmlformats.org/drawingml/2006/main">
            <a:r>
              <a:t>modules/50-algebra/50.58-murd-ja-juurvorrandid.md</a:t>
            </a:r>
          </a:p>
          <a:p xmlns:a="http://schemas.openxmlformats.org/drawingml/2006/main">
            <a:r>
              <a:t>SHA-256: 3e1da14ff8c86cf46a8cb574e82bb37815ef3aab1976296c182de45816bbc582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Ruutu tõstmine tehakse kandidaatide leidmiseks. Algset tingimust ei tohi unustada. Arvjoon näitab lubatud poolt, mis jätkub ka väljapoole pilti.</a:t>
            </a:r>
          </a:p>
          <a:p xmlns:a="http://schemas.openxmlformats.org/drawingml/2006/main">
            <a:r>
              <a:t>Õpieesmärk: Kontrollin juurvõrrandi märgitingimust ja lahendikandidaate algvõrrandis.</a:t>
            </a:r>
          </a:p>
          <a:p xmlns:a="http://schemas.openxmlformats.org/drawingml/2006/main">
            <a:r>
              <a:t>Ulatus: Üks juurvõrrand. Ei kata murdvõrrandite ega üldiste juurvõrrandite meetodite kogu.</a:t>
            </a:r>
          </a:p>
          <a:p xmlns:a="http://schemas.openxmlformats.org/drawingml/2006/main">
            <a:r>
              <a:t>10. klass.</a:t>
            </a:r>
          </a:p>
          <a:p xmlns:a="http://schemas.openxmlformats.org/drawingml/2006/main">
            <a:r>
              <a:t>modules/50-algebra/50.58-murd-ja-juurvorrandid.md</a:t>
            </a:r>
          </a:p>
          <a:p xmlns:a="http://schemas.openxmlformats.org/drawingml/2006/main">
            <a:r>
              <a:t>SHA-256: 3e1da14ff8c86cf46a8cb574e82bb37815ef3aab1976296c182de45816bbc582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Vahepealne algebra: x + 1 = x² − 2x + 1. Koondamisel x² − 3x = 0.</a:t>
            </a:r>
          </a:p>
          <a:p xmlns:a="http://schemas.openxmlformats.org/drawingml/2006/main">
            <a:r>
              <a:t>Õpieesmärk: Kontrollin juurvõrrandi märgitingimust ja lahendikandidaate algvõrrandis.</a:t>
            </a:r>
          </a:p>
          <a:p xmlns:a="http://schemas.openxmlformats.org/drawingml/2006/main">
            <a:r>
              <a:t>Ulatus: Üks juurvõrrand. Ei kata murdvõrrandite ega üldiste juurvõrrandite meetodite kogu.</a:t>
            </a:r>
          </a:p>
          <a:p xmlns:a="http://schemas.openxmlformats.org/drawingml/2006/main">
            <a:r>
              <a:t>10. klass.</a:t>
            </a:r>
          </a:p>
          <a:p xmlns:a="http://schemas.openxmlformats.org/drawingml/2006/main">
            <a:r>
              <a:t>modules/50-algebra/50.58-murd-ja-juurvorrandid.md</a:t>
            </a:r>
          </a:p>
          <a:p xmlns:a="http://schemas.openxmlformats.org/drawingml/2006/main">
            <a:r>
              <a:t>SHA-256: 3e1da14ff8c86cf46a8cb574e82bb37815ef3aab1976296c182de45816bbc582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Kontroll toimub algvõrrandis, mitte ruutu tõstetud võrrandis.</a:t>
            </a:r>
          </a:p>
          <a:p xmlns:a="http://schemas.openxmlformats.org/drawingml/2006/main">
            <a:r>
              <a:t>Vastus: x = 0 korral 1 ≠ −1; x = 3 korral 2 = 2</a:t>
            </a:r>
          </a:p>
          <a:p xmlns:a="http://schemas.openxmlformats.org/drawingml/2006/main">
            <a:r>
              <a:t>Õpieesmärk: Kontrollin juurvõrrandi märgitingimust ja lahendikandidaate algvõrrandis.</a:t>
            </a:r>
          </a:p>
          <a:p xmlns:a="http://schemas.openxmlformats.org/drawingml/2006/main">
            <a:r>
              <a:t>Ulatus: Üks juurvõrrand. Ei kata murdvõrrandite ega üldiste juurvõrrandite meetodite kogu.</a:t>
            </a:r>
          </a:p>
          <a:p xmlns:a="http://schemas.openxmlformats.org/drawingml/2006/main">
            <a:r>
              <a:t>10. klass.</a:t>
            </a:r>
          </a:p>
          <a:p xmlns:a="http://schemas.openxmlformats.org/drawingml/2006/main">
            <a:r>
              <a:t>modules/50-algebra/50.58-murd-ja-juurvorrandid.md</a:t>
            </a:r>
          </a:p>
          <a:p xmlns:a="http://schemas.openxmlformats.org/drawingml/2006/main">
            <a:r>
              <a:t>SHA-256: 3e1da14ff8c86cf46a8cb574e82bb37815ef3aab1976296c182de45816bbc582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 = 0 rikub juba tingimust x ≥ 1. Nii tingimus kui asendus näitavad sama tulemust.</a:t>
            </a:r>
          </a:p>
          <a:p xmlns:a="http://schemas.openxmlformats.org/drawingml/2006/main">
            <a:r>
              <a:t>Õpieesmärk: Kontrollin juurvõrrandi märgitingimust ja lahendikandidaate algvõrrandis.</a:t>
            </a:r>
          </a:p>
          <a:p xmlns:a="http://schemas.openxmlformats.org/drawingml/2006/main">
            <a:r>
              <a:t>Ulatus: Üks juurvõrrand. Ei kata murdvõrrandite ega üldiste juurvõrrandite meetodite kogu.</a:t>
            </a:r>
          </a:p>
          <a:p xmlns:a="http://schemas.openxmlformats.org/drawingml/2006/main">
            <a:r>
              <a:t>10. klass.</a:t>
            </a:r>
          </a:p>
          <a:p xmlns:a="http://schemas.openxmlformats.org/drawingml/2006/main">
            <a:r>
              <a:t>modules/50-algebra/50.58-murd-ja-juurvorrandid.md</a:t>
            </a:r>
          </a:p>
          <a:p xmlns:a="http://schemas.openxmlformats.org/drawingml/2006/main">
            <a:r>
              <a:t>SHA-256: 3e1da14ff8c86cf46a8cb574e82bb37815ef3aab1976296c182de45816bbc582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Väike vastunäide näitab, miks teisendus ei ole ilma lisatingimusteta samaväärne.</a:t>
            </a:r>
          </a:p>
          <a:p xmlns:a="http://schemas.openxmlformats.org/drawingml/2006/main">
            <a:r>
              <a:t>Vastus: Ei. Ruutu tõstmine kaotab märgi eristuse.</a:t>
            </a:r>
          </a:p>
          <a:p xmlns:a="http://schemas.openxmlformats.org/drawingml/2006/main">
            <a:r>
              <a:t>Õpieesmärk: Kontrollin juurvõrrandi märgitingimust ja lahendikandidaate algvõrrandis.</a:t>
            </a:r>
          </a:p>
          <a:p xmlns:a="http://schemas.openxmlformats.org/drawingml/2006/main">
            <a:r>
              <a:t>Ulatus: Üks juurvõrrand. Ei kata murdvõrrandite ega üldiste juurvõrrandite meetodite kogu.</a:t>
            </a:r>
          </a:p>
          <a:p xmlns:a="http://schemas.openxmlformats.org/drawingml/2006/main">
            <a:r>
              <a:t>10. klass.</a:t>
            </a:r>
          </a:p>
          <a:p xmlns:a="http://schemas.openxmlformats.org/drawingml/2006/main">
            <a:r>
              <a:t>modules/50-algebra/50.58-murd-ja-juurvorrandid.md</a:t>
            </a:r>
          </a:p>
          <a:p xmlns:a="http://schemas.openxmlformats.org/drawingml/2006/main">
            <a:r>
              <a:t>SHA-256: 3e1da14ff8c86cf46a8cb574e82bb37815ef3aab1976296c182de45816bbc582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Õige kontrolli koht on algvõrrand. Ei väideta, et ruutu tõstmine on keelatud.</a:t>
            </a:r>
          </a:p>
          <a:p xmlns:a="http://schemas.openxmlformats.org/drawingml/2006/main">
            <a:r>
              <a:t>Õpieesmärk: Kontrollin juurvõrrandi märgitingimust ja lahendikandidaate algvõrrandis.</a:t>
            </a:r>
          </a:p>
          <a:p xmlns:a="http://schemas.openxmlformats.org/drawingml/2006/main">
            <a:r>
              <a:t>Ulatus: Üks juurvõrrand. Ei kata murdvõrrandite ega üldiste juurvõrrandite meetodite kogu.</a:t>
            </a:r>
          </a:p>
          <a:p xmlns:a="http://schemas.openxmlformats.org/drawingml/2006/main">
            <a:r>
              <a:t>10. klass.</a:t>
            </a:r>
          </a:p>
          <a:p xmlns:a="http://schemas.openxmlformats.org/drawingml/2006/main">
            <a:r>
              <a:t>modules/50-algebra/50.58-murd-ja-juurvorrandid.md</a:t>
            </a:r>
          </a:p>
          <a:p xmlns:a="http://schemas.openxmlformats.org/drawingml/2006/main">
            <a:r>
              <a:t>SHA-256: 3e1da14ff8c86cf46a8cb574e82bb37815ef3aab1976296c182de45816bbc582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 + 4 = x² − 4x + 4, seega x(x − 5) = 0. x = 5 annab 3 = 3. x = 0 annab 2 ≠ −2.</a:t>
            </a:r>
          </a:p>
          <a:p xmlns:a="http://schemas.openxmlformats.org/drawingml/2006/main">
            <a:r>
              <a:t>Vastus: Tingimus x ≥ 2. Kandidaadid 0 ja 5. Sobib ainult x = 5.</a:t>
            </a:r>
          </a:p>
          <a:p xmlns:a="http://schemas.openxmlformats.org/drawingml/2006/main">
            <a:r>
              <a:t>Õpieesmärk: Kontrollin juurvõrrandi märgitingimust ja lahendikandidaate algvõrrandis.</a:t>
            </a:r>
          </a:p>
          <a:p xmlns:a="http://schemas.openxmlformats.org/drawingml/2006/main">
            <a:r>
              <a:t>Ulatus: Üks juurvõrrand. Ei kata murdvõrrandite ega üldiste juurvõrrandite meetodite kogu.</a:t>
            </a:r>
          </a:p>
          <a:p xmlns:a="http://schemas.openxmlformats.org/drawingml/2006/main">
            <a:r>
              <a:t>10. klass.</a:t>
            </a:r>
          </a:p>
          <a:p xmlns:a="http://schemas.openxmlformats.org/drawingml/2006/main">
            <a:r>
              <a:t>modules/50-algebra/50.58-murd-ja-juurvorrandid.md</a:t>
            </a:r>
          </a:p>
          <a:p xmlns:a="http://schemas.openxmlformats.org/drawingml/2006/main">
            <a:r>
              <a:t>SHA-256: 3e1da14ff8c86cf46a8cb574e82bb37815ef3aab1976296c182de45816bbc582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aae37dc1764ff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cddcb4752b4c1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670438316740f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fceec4e5494f5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d2220b36fc4ca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0ef0112f324f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D842A2C-F803-47E0-9406-255BA7077A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64CBB95-2A54-4311-842A-431112528CA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0950753-AD9C-475C-B959-D9BA397C56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FEB956-2E3C-48CF-BA3F-666E8E6E1B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3898F6F-F30C-4714-A96D-71EBAEF4A3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2DA914B-2AF8-4F41-899A-4946449BE3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0F5B90E-6D46-47F1-8EE1-20E3E516FE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55AC1AA-37D7-4BAD-B3A8-706BC552AD1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0C0ADEB-52B4-4AC0-96D5-D01A8FD8A6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030F33E-AE99-4284-91B4-CC44651212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12419ea7cef4499" /><Relationship Type="http://schemas.openxmlformats.org/officeDocument/2006/relationships/slideLayout" Target="/ppt/slideLayouts/slideLayout1.xml" Id="Ree8d18b9fb37420f" /><Relationship Type="http://schemas.openxmlformats.org/officeDocument/2006/relationships/slideLayout" Target="/ppt/slideLayouts/slideLayout2.xml" Id="Rebf0876fa1914637" /><Relationship Type="http://schemas.openxmlformats.org/officeDocument/2006/relationships/slideLayout" Target="/ppt/slideLayouts/slideLayout3.xml" Id="R94fd2778430a45db" /><Relationship Type="http://schemas.openxmlformats.org/officeDocument/2006/relationships/slideLayout" Target="/ppt/slideLayouts/slideLayout4.xml" Id="R829b788df58b4adb" /><Relationship Type="http://schemas.openxmlformats.org/officeDocument/2006/relationships/slideLayout" Target="/ppt/slideLayouts/slideLayout5.xml" Id="Rfdc6a2496c5946b0" /><Relationship Type="http://schemas.openxmlformats.org/officeDocument/2006/relationships/slideLayout" Target="/ppt/slideLayouts/slideLayout6.xml" Id="Rd7bfa16f2d56421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8d18b9fb37420f"/>
    <p:sldLayoutId xmlns:r="http://schemas.openxmlformats.org/officeDocument/2006/relationships" id="2147483650" r:id="Rebf0876fa1914637"/>
    <p:sldLayoutId xmlns:r="http://schemas.openxmlformats.org/officeDocument/2006/relationships" id="2147483651" r:id="R94fd2778430a45db"/>
    <p:sldLayoutId xmlns:r="http://schemas.openxmlformats.org/officeDocument/2006/relationships" id="2147483652" r:id="R829b788df58b4adb"/>
    <p:sldLayoutId xmlns:r="http://schemas.openxmlformats.org/officeDocument/2006/relationships" id="2147483653" r:id="Rfdc6a2496c5946b0"/>
    <p:sldLayoutId xmlns:r="http://schemas.openxmlformats.org/officeDocument/2006/relationships" id="2147483654" r:id="Rd7bfa16f2d56421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e4dfeb1e184844" /><Relationship Type="http://schemas.openxmlformats.org/officeDocument/2006/relationships/notesSlide" Target="/ppt/notesSlides/notesSlide1.xml" Id="Rf25c71e8c4a042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415251141e4649" /><Relationship Type="http://schemas.openxmlformats.org/officeDocument/2006/relationships/notesSlide" Target="/ppt/notesSlides/notesSlide2.xml" Id="R7ebcd317be234bb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4895fc97d54cc1" /><Relationship Type="http://schemas.openxmlformats.org/officeDocument/2006/relationships/notesSlide" Target="/ppt/notesSlides/notesSlide3.xml" Id="R146768ba71a74e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d868aee9cc4bf6" /><Relationship Type="http://schemas.openxmlformats.org/officeDocument/2006/relationships/notesSlide" Target="/ppt/notesSlides/notesSlide4.xml" Id="Rff147873345643f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bf630aed434cef" /><Relationship Type="http://schemas.openxmlformats.org/officeDocument/2006/relationships/notesSlide" Target="/ppt/notesSlides/notesSlide5.xml" Id="Rfa5c8d28eb2f45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2fb6057008405a" /><Relationship Type="http://schemas.openxmlformats.org/officeDocument/2006/relationships/notesSlide" Target="/ppt/notesSlides/notesSlide6.xml" Id="R4c7553e601a64e0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c6a3dfefbc461a" /><Relationship Type="http://schemas.openxmlformats.org/officeDocument/2006/relationships/notesSlide" Target="/ppt/notesSlides/notesSlide7.xml" Id="R652805e0a10244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2a94d1d8df45c1" /><Relationship Type="http://schemas.openxmlformats.org/officeDocument/2006/relationships/notesSlide" Target="/ppt/notesSlides/notesSlide8.xml" Id="R217d4ae10dc0438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f5ca4ef5e046d6" /><Relationship Type="http://schemas.openxmlformats.org/officeDocument/2006/relationships/notesSlide" Target="/ppt/notesSlides/notesSlide9.xml" Id="R34a332e9261f4c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64EA7F60-3A6A-4CF6-AB0B-A8FDF416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saadud lahend sobib?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4A5FBEA2-66A8-4FAA-9588-7FE9FB695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054B54DE-DA47-4680-9345-9FD285B1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E8E42E5A-66DF-4092-B8D6-FBEABEFC6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2AB600B3-1F77-4DC2-98FF-82974192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√(x + 1) = x − 1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733A84A9-3990-48EF-82F5-85FECBB7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381250"/>
            <a:ext cx="4000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Lubatud x?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092BBD66-652E-4B42-BEC8-A77B8371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476625"/>
            <a:ext cx="4191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√(x + 1)</a:t>
            </a:r>
          </a:p>
        </p:txBody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C1DC9CC4-0574-46FB-81D8-F5295B32A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72000"/>
            <a:ext cx="4191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x − 1</a:t>
            </a:r>
          </a:p>
        </p:txBody>
      </p:sp>
    </p:spTree>
    <p:extLst>
      <p:ext uri="{BB962C8B-B14F-4D97-AF65-F5344CB8AC3E}">
        <p14:creationId xmlns:p14="http://schemas.microsoft.com/office/powerpoint/2010/main" val="9380090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3C2ADE03-442A-4052-BC18-EBE2B92F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Millised x-id võivad sobida?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8C5EDF4B-C569-471B-85C5-E3EA18771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EAA671C-A9C5-4732-B170-C69FE129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228C524-63DE-4D54-AAB5-9857A41EC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1E60766-357B-40E4-8378-B11656FBA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Juure all peab olema arv ≥ 0.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D286B29D-56DD-4FDA-B1F1-1022AAEF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 parem pool peab olema ≥ 0.</a:t>
            </a:r>
          </a:p>
        </p:txBody>
      </p:sp>
    </p:spTree>
    <p:extLst>
      <p:ext uri="{BB962C8B-B14F-4D97-AF65-F5344CB8AC3E}">
        <p14:creationId xmlns:p14="http://schemas.microsoft.com/office/powerpoint/2010/main" val="10805378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kst">
            <a:extLst xmlns:a="http://schemas.openxmlformats.org/drawingml/2006/main">
              <a:ext uri="{FF2B5EF4-FFF2-40B4-BE49-F238E27FC236}">
                <a16:creationId xmlns:a16="http://schemas.microsoft.com/office/drawing/2014/main" id="{805C4314-B3CF-4920-9968-F3144740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Tingimus enne ruutu tõstmist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F72D17FC-94E1-4833-AC18-AFADF19C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523B9AF1-1F70-48B1-BCC8-9DEE5281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D1C95850-1A4D-467A-B107-C2DAB3622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A9A41DB8-0700-4EB4-9431-306C23709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 ≥ 1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B25EF32C-6A58-46C8-A466-9D5D81900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x + 1 = (x − 1)²</a:t>
            </a:r>
          </a:p>
        </p:txBody>
      </p:sp>
      <p:sp>
        <p:nvSpPr>
          <p:cNvPr id="7" name="Arvjoon">
            <a:extLst xmlns:a="http://schemas.openxmlformats.org/drawingml/2006/main">
              <a:ext uri="{FF2B5EF4-FFF2-40B4-BE49-F238E27FC236}">
                <a16:creationId xmlns:a16="http://schemas.microsoft.com/office/drawing/2014/main" id="{C3F58488-9EAB-424E-A02A-03ECC505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381375"/>
            <a:ext cx="4495800" cy="9525"/>
          </a:xfrm>
          <a:custGeom xmlns:a="http://schemas.openxmlformats.org/drawingml/2006/main">
            <a:pathLst>
              <a:path w="4495800" h="9525">
                <a:moveTo>
                  <a:pt x="0" y="0"/>
                </a:moveTo>
                <a:lnTo>
                  <a:pt x="449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65717B"/>
            </a:solidFill>
            <a:prstDash val="solid"/>
          </a:ln>
        </p:spPr>
      </p:sp>
      <p:sp>
        <p:nvSpPr>
          <p:cNvPr id="8" name="Lubatud pool">
            <a:extLst xmlns:a="http://schemas.openxmlformats.org/drawingml/2006/main">
              <a:ext uri="{FF2B5EF4-FFF2-40B4-BE49-F238E27FC236}">
                <a16:creationId xmlns:a16="http://schemas.microsoft.com/office/drawing/2014/main" id="{13DF945D-81BD-44CB-9A3B-F6C350308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81375"/>
            <a:ext cx="2247900" cy="9525"/>
          </a:xfrm>
          <a:custGeom xmlns:a="http://schemas.openxmlformats.org/drawingml/2006/main">
            <a:pathLst>
              <a:path w="2247900" h="9525">
                <a:moveTo>
                  <a:pt x="0" y="0"/>
                </a:moveTo>
                <a:lnTo>
                  <a:pt x="22479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397A59"/>
            </a:solidFill>
            <a:prstDash val="solid"/>
          </a:ln>
        </p:spPr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1BA5B3B3-1C12-4A69-9CD5-AFDCCFAA8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286250"/>
            <a:ext cx="266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jätkub paremale</a:t>
            </a:r>
          </a:p>
        </p:txBody>
      </p:sp>
      <p:sp>
        <p:nvSpPr>
          <p:cNvPr id="10" name="Joon">
            <a:extLst xmlns:a="http://schemas.openxmlformats.org/drawingml/2006/main">
              <a:ext uri="{FF2B5EF4-FFF2-40B4-BE49-F238E27FC236}">
                <a16:creationId xmlns:a16="http://schemas.microsoft.com/office/drawing/2014/main" id="{A5184C64-BC2A-4BD9-90CF-E6CFDA465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D92D9B8E-D04A-4AD2-B948-5F6258AB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12" name="Joon">
            <a:extLst xmlns:a="http://schemas.openxmlformats.org/drawingml/2006/main">
              <a:ext uri="{FF2B5EF4-FFF2-40B4-BE49-F238E27FC236}">
                <a16:creationId xmlns:a16="http://schemas.microsoft.com/office/drawing/2014/main" id="{E4950ABA-CACF-4FDD-97E8-0DA39FD3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C859EF53-B918-49A5-9C54-618032AA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4" name="Joon">
            <a:extLst xmlns:a="http://schemas.openxmlformats.org/drawingml/2006/main">
              <a:ext uri="{FF2B5EF4-FFF2-40B4-BE49-F238E27FC236}">
                <a16:creationId xmlns:a16="http://schemas.microsoft.com/office/drawing/2014/main" id="{48FF7558-C8FA-4B32-943A-8DE677654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3267075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5CF40BC9-7DD4-4674-887E-B7D0AA17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3619500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6" name="Ümardatav arv">
            <a:extLst xmlns:a="http://schemas.openxmlformats.org/drawingml/2006/main">
              <a:ext uri="{FF2B5EF4-FFF2-40B4-BE49-F238E27FC236}">
                <a16:creationId xmlns:a16="http://schemas.microsoft.com/office/drawing/2014/main" id="{40AFE427-6421-46A9-9E3D-B04C6C21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2766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C1DD7ECF-4DB3-4F72-86B0-DC97D556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90825"/>
            <a:ext cx="114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213510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89528715-F27D-4BA7-8519-4A7850012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Kandidaat ei ole veel lahend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ABF5018D-A45D-4F9D-AF83-7FA5EEF4E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1D639C97-CA13-4C70-AE1D-D2CF5CFB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EDC8866-CF7F-4652-842A-EF6C43FF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D8976A8-C16E-48CB-9A99-3A0FB7E0C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x² − 3x = 0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DBC840C1-9F02-4C56-8F17-CEA6661F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x(x − 3) = 0 annab x = 0 või x = 3.</a:t>
            </a:r>
          </a:p>
        </p:txBody>
      </p:sp>
    </p:spTree>
    <p:extLst>
      <p:ext uri="{BB962C8B-B14F-4D97-AF65-F5344CB8AC3E}">
        <p14:creationId xmlns:p14="http://schemas.microsoft.com/office/powerpoint/2010/main" val="21188738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885A64E2-9E9C-4344-9ED6-59BD52C96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Kahe kandidaadi kontroll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B043CDA1-C017-463C-A1E7-023A87FF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3BBCE77E-5037-462F-8748-7F1DF4C29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2E5B43A-D572-4268-9E86-125A0EC0F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BA0217A9-9972-41C6-8C08-4F7A82D9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Asenda x = 0 algvõrrandisse.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4E467BE5-249C-49E5-BB0C-120C1F37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Seejärel asenda x = 3.</a:t>
            </a:r>
          </a:p>
        </p:txBody>
      </p:sp>
    </p:spTree>
    <p:extLst>
      <p:ext uri="{BB962C8B-B14F-4D97-AF65-F5344CB8AC3E}">
        <p14:creationId xmlns:p14="http://schemas.microsoft.com/office/powerpoint/2010/main" val="2529959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90A37A71-FC75-48BF-867C-E65A1925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Alles jääb x = 3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3B7C0158-19E9-44E8-85CD-CE3D3D3CD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4185662-5EB6-474B-AFBF-CE3A30553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082F9AB7-5C5E-4DE1-BBB7-83EDB372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365DA52B-A1A3-48E3-B90D-9781E1B7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√(3 + 1) = 3 − 1 = 2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834FBDA4-D4F3-46F4-8557-C6E8B284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x = 0 korral oleks 1 = −1. See ei sobi.</a:t>
            </a:r>
          </a:p>
        </p:txBody>
      </p:sp>
    </p:spTree>
    <p:extLst>
      <p:ext uri="{BB962C8B-B14F-4D97-AF65-F5344CB8AC3E}">
        <p14:creationId xmlns:p14="http://schemas.microsoft.com/office/powerpoint/2010/main" val="18058542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56528411-771E-46BE-A3D8-E4D59C85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Miks ruutu tõstmine eksitab?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8F74CC7F-BE87-47D7-8F3E-700A872D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ABDEC4F-5809-45B9-AF56-C66B5440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DC55E686-FE15-455C-9BC2-A7971E407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511E3C5-9B99-45A7-B65B-80B5ACA97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2² = (−2)².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5E453AAB-11E5-47F9-AEF2-BEE66B6A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sellest järeldub 2 = −2?</a:t>
            </a:r>
          </a:p>
        </p:txBody>
      </p:sp>
    </p:spTree>
    <p:extLst>
      <p:ext uri="{BB962C8B-B14F-4D97-AF65-F5344CB8AC3E}">
        <p14:creationId xmlns:p14="http://schemas.microsoft.com/office/powerpoint/2010/main" val="6823878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87158786-3059-4EB4-B069-ABC870C9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Võrdsed ruudud, erinevad arvud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37AFCB08-1E12-4161-942C-2553F9085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C7455453-5C05-43C9-9750-0B8B00BF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CF33D8E2-4823-4EC9-B71B-7986D625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D035C5D-4539-4382-9895-CDBC8285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2² = 4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1A2BBF97-DB6C-4A6E-AF32-38BB1961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(−2)² = 4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474BC06D-01BF-44A3-86F7-751D0A359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Juurvõrrandis kontrolli algset märki.</a:t>
            </a:r>
          </a:p>
        </p:txBody>
      </p:sp>
    </p:spTree>
    <p:extLst>
      <p:ext uri="{BB962C8B-B14F-4D97-AF65-F5344CB8AC3E}">
        <p14:creationId xmlns:p14="http://schemas.microsoft.com/office/powerpoint/2010/main" val="20252086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CC3EE281-B93D-4A78-8F6E-AFF6FFECD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Üks uus juurvõrrand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D41910A7-92B5-44C1-85D3-C6A1E9B2E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9A504377-52BC-44AA-ABFD-869DB56F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7018198E-0900-46E6-9578-28AD23441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ED061D1A-9165-4B3A-84E5-80C61714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Lahenda √(x + 4) = x − 2.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A4AC42D3-5E5F-4EEF-A32F-5E53F5E6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Kirjuta tingimus ja kontrolli kandidaate.</a:t>
            </a:r>
          </a:p>
        </p:txBody>
      </p:sp>
    </p:spTree>
    <p:extLst>
      <p:ext uri="{BB962C8B-B14F-4D97-AF65-F5344CB8AC3E}">
        <p14:creationId xmlns:p14="http://schemas.microsoft.com/office/powerpoint/2010/main" val="615228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2026-10-13T21:05:51.2580000Z</dcterms:created>
  <dcterms:modified xsi:type="dcterms:W3CDTF">2026-10-13T21:05:51.2580000Z</dcterms:modified>
</coreProperties>
</file>