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460396ea5c429b" /><Relationship Type="http://schemas.openxmlformats.org/officeDocument/2006/relationships/extended-properties" Target="/docProps/app.xml" Id="Rfce520b2f24346a8" /><Relationship Type="http://schemas.openxmlformats.org/officeDocument/2006/relationships/officeDocument" Target="/ppt/presentation.xml" Id="R36dbcd4b613447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f1a1e463f443a5"/>
  </p:sldMasterIdLst>
  <p:notesMasterIdLst>
    <p:notesMasterId xmlns:r="http://schemas.openxmlformats.org/officeDocument/2006/relationships" r:id="Rc5f085ca07f343ad"/>
  </p:notesMasterIdLst>
  <p:sldIdLst>
    <p:sldId xmlns:r="http://schemas.openxmlformats.org/officeDocument/2006/relationships" id="256" r:id="R13c686ba9b8f4090"/>
    <p:sldId xmlns:r="http://schemas.openxmlformats.org/officeDocument/2006/relationships" id="257" r:id="R07005e010aef4fc8"/>
    <p:sldId xmlns:r="http://schemas.openxmlformats.org/officeDocument/2006/relationships" id="258" r:id="R0cf8b5ee27bf41a9"/>
    <p:sldId xmlns:r="http://schemas.openxmlformats.org/officeDocument/2006/relationships" id="259" r:id="R22667bb48a744d7b"/>
    <p:sldId xmlns:r="http://schemas.openxmlformats.org/officeDocument/2006/relationships" id="260" r:id="R9868e956d857438d"/>
    <p:sldId xmlns:r="http://schemas.openxmlformats.org/officeDocument/2006/relationships" id="261" r:id="Rb3c7bc8c264049e3"/>
    <p:sldId xmlns:r="http://schemas.openxmlformats.org/officeDocument/2006/relationships" id="262" r:id="R8cd1496dae2a4da6"/>
    <p:sldId xmlns:r="http://schemas.openxmlformats.org/officeDocument/2006/relationships" id="263" r:id="R8478b9d156e54f33"/>
    <p:sldId xmlns:r="http://schemas.openxmlformats.org/officeDocument/2006/relationships" id="264" r:id="R486bbf4550f742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9f7e806d7243f6" /><Relationship Type="http://schemas.openxmlformats.org/officeDocument/2006/relationships/slideMaster" Target="/ppt/slideMasters/slideMaster1.xml" Id="R38f1a1e463f443a5" /><Relationship Type="http://schemas.openxmlformats.org/officeDocument/2006/relationships/notesMaster" Target="/ppt/notesMasters/notesMaster1.xml" Id="Rc5f085ca07f343ad" /><Relationship Type="http://schemas.openxmlformats.org/officeDocument/2006/relationships/presProps" Target="/ppt/presProps.xml" Id="R92eb41ecbe074568" /><Relationship Type="http://schemas.openxmlformats.org/officeDocument/2006/relationships/tableStyles" Target="/ppt/tableStyles.xml" Id="R3762baaea9dd492e" /><Relationship Type="http://schemas.openxmlformats.org/officeDocument/2006/relationships/slide" Target="/ppt/slides/slide1.xml" Id="R13c686ba9b8f4090" /><Relationship Type="http://schemas.openxmlformats.org/officeDocument/2006/relationships/slide" Target="/ppt/slides/slide2.xml" Id="R07005e010aef4fc8" /><Relationship Type="http://schemas.openxmlformats.org/officeDocument/2006/relationships/slide" Target="/ppt/slides/slide3.xml" Id="R0cf8b5ee27bf41a9" /><Relationship Type="http://schemas.openxmlformats.org/officeDocument/2006/relationships/slide" Target="/ppt/slides/slide4.xml" Id="R22667bb48a744d7b" /><Relationship Type="http://schemas.openxmlformats.org/officeDocument/2006/relationships/slide" Target="/ppt/slides/slide5.xml" Id="R9868e956d857438d" /><Relationship Type="http://schemas.openxmlformats.org/officeDocument/2006/relationships/slide" Target="/ppt/slides/slide6.xml" Id="Rb3c7bc8c264049e3" /><Relationship Type="http://schemas.openxmlformats.org/officeDocument/2006/relationships/slide" Target="/ppt/slides/slide7.xml" Id="R8cd1496dae2a4da6" /><Relationship Type="http://schemas.openxmlformats.org/officeDocument/2006/relationships/slide" Target="/ppt/slides/slide8.xml" Id="R8478b9d156e54f33" /><Relationship Type="http://schemas.openxmlformats.org/officeDocument/2006/relationships/slide" Target="/ppt/slides/slide9.xml" Id="R486bbf4550f742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cebdecbca844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85034d1f074548" /><Relationship Type="http://schemas.openxmlformats.org/officeDocument/2006/relationships/notesMaster" Target="/ppt/notesMasters/notesMaster1.xml" Id="Ra2363d3d71014d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55a79168fc4122" /><Relationship Type="http://schemas.openxmlformats.org/officeDocument/2006/relationships/notesMaster" Target="/ppt/notesMasters/notesMaster1.xml" Id="R3f0db867f37d45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146af1c738493d" /><Relationship Type="http://schemas.openxmlformats.org/officeDocument/2006/relationships/notesMaster" Target="/ppt/notesMasters/notesMaster1.xml" Id="Rc417b4eeaa7c43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ef9b81f7a348d1" /><Relationship Type="http://schemas.openxmlformats.org/officeDocument/2006/relationships/notesMaster" Target="/ppt/notesMasters/notesMaster1.xml" Id="R3bde19646e8744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d0ca417af4465d" /><Relationship Type="http://schemas.openxmlformats.org/officeDocument/2006/relationships/notesMaster" Target="/ppt/notesMasters/notesMaster1.xml" Id="R57505b74376f42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bedc799f654ba1" /><Relationship Type="http://schemas.openxmlformats.org/officeDocument/2006/relationships/notesMaster" Target="/ppt/notesMasters/notesMaster1.xml" Id="R55701324351547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e8784ca3084125" /><Relationship Type="http://schemas.openxmlformats.org/officeDocument/2006/relationships/notesMaster" Target="/ppt/notesMasters/notesMaster1.xml" Id="R2c1aabcc7d8f4e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af318280074608" /><Relationship Type="http://schemas.openxmlformats.org/officeDocument/2006/relationships/notesMaster" Target="/ppt/notesMasters/notesMaster1.xml" Id="R94cde908bcf84f8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defc5bac664884" /><Relationship Type="http://schemas.openxmlformats.org/officeDocument/2006/relationships/notesMaster" Target="/ppt/notesMasters/notesMaster1.xml" Id="Ra6ffc6af5e9b42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Laps võib vastata esemete, sõrmede või arvuga. Ära nõua alguses termineid.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Lase lastel enne järgmist slaidi loendada või kaheksale viis juurde liita.</a:t>
            </a:r>
          </a:p>
          <a:p xmlns:a="http://schemas.openxmlformats.org/drawingml/2006/main">
            <a:r>
              <a:t>Vastus: 13 nööpi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Viis jaguneb kaheks ja kolmeks. Kaks täidab kümnese hulga, kolm jääb üle. Kaks juurde pandud nööpi jäävad roheliseks.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Näita kümnelist ka päris kümnest klotsist kokku pandud ribana. Arv 13 ei tähenda 1 + 3.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Lubatud on nööbid või klotsid. Üheksa juurde üks teeb kümme, kolm jääb üle.</a:t>
            </a:r>
          </a:p>
          <a:p xmlns:a="http://schemas.openxmlformats.org/drawingml/2006/main">
            <a:r>
              <a:t>Vastus: 16; 13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Ära mõõda kiirust. Küsi, kust tuli arvutusreas üks ja kolm.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on eksimuse uurimine, mitte väide eksimuse sageduse kohta.</a:t>
            </a:r>
          </a:p>
          <a:p xmlns:a="http://schemas.openxmlformats.org/drawingml/2006/main">
            <a:r>
              <a:t>Vastus: 1 tähendab üht kümnelist; 14 = 10 + 4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Lase lapsel puudutada kümnest koosnevat hulka ja nelja eraldi eset.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Väljumisülesanne. Kuula selgitust, mitte ainult lõpptulemust. Vastus: üks kümneline ja seitse ühelist; 12.</a:t>
            </a:r>
          </a:p>
          <a:p xmlns:a="http://schemas.openxmlformats.org/drawingml/2006/main">
            <a:r>
              <a:t>Vastus: 17 = 10 + 7; 8 + 2 + 2 = 12</a:t>
            </a:r>
          </a:p>
          <a:p xmlns:a="http://schemas.openxmlformats.org/drawingml/2006/main">
            <a:r>
              <a:t>Õpieesmärk: Näitan arvu kümnelise ja ühelistena ning liidan kümne kaudu.</a:t>
            </a:r>
          </a:p>
          <a:p xmlns:a="http://schemas.openxmlformats.org/drawingml/2006/main">
            <a:r>
              <a:t>Ulatus: Arvud 20 piires. Ei kata kogu 1. klassi arvutamist.</a:t>
            </a:r>
          </a:p>
          <a:p xmlns:a="http://schemas.openxmlformats.org/drawingml/2006/main">
            <a:r>
              <a:t>1. klass.</a:t>
            </a:r>
          </a:p>
          <a:p xmlns:a="http://schemas.openxmlformats.org/drawingml/2006/main">
            <a:r>
              <a:t>modules/05-algklassid/05.01-klass-1-arvud-ja-tehted.md</a:t>
            </a:r>
          </a:p>
          <a:p xmlns:a="http://schemas.openxmlformats.org/drawingml/2006/main">
            <a:r>
              <a:t>SHA-256: 93fbdd157e22c4b3444d29b3676de50e34ef0748bbb8fa5cac2177d2a9a5450e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4e543bdb8f48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58c6687d4849f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202c8918a1452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6ddfe55a80450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f42e20c90349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c803e58010480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34AB15-9EC0-453D-82E4-B15C8DC0BA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E1D1ADC-1192-46F3-820A-828DBB1CCCA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6C622FF-D1AA-4A0F-A4F8-7E843F1DF8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ECEEBF-8EA7-43AC-9BA3-B1664F3633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F1DB0BD-4433-4863-A349-8811AC9C8F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DC06803-C134-420C-A91D-B6540FEBF9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B0E1BEE-A17D-498A-9946-57684E8119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CE987D6-4231-43B8-85EA-B8165217711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3F682A-1DE7-4BA6-8A7F-A7CE5FBA15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93CD43-984F-40CA-B0AB-04484B265D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2d138bb6074ba7" /><Relationship Type="http://schemas.openxmlformats.org/officeDocument/2006/relationships/slideLayout" Target="/ppt/slideLayouts/slideLayout1.xml" Id="R712fe21dcc1848ae" /><Relationship Type="http://schemas.openxmlformats.org/officeDocument/2006/relationships/slideLayout" Target="/ppt/slideLayouts/slideLayout2.xml" Id="R90b2d1e4ab6d421e" /><Relationship Type="http://schemas.openxmlformats.org/officeDocument/2006/relationships/slideLayout" Target="/ppt/slideLayouts/slideLayout3.xml" Id="R7935e6bec1fd46ff" /><Relationship Type="http://schemas.openxmlformats.org/officeDocument/2006/relationships/slideLayout" Target="/ppt/slideLayouts/slideLayout4.xml" Id="R05fc971ca2d94e85" /><Relationship Type="http://schemas.openxmlformats.org/officeDocument/2006/relationships/slideLayout" Target="/ppt/slideLayouts/slideLayout5.xml" Id="R90c940bbb7df40cd" /><Relationship Type="http://schemas.openxmlformats.org/officeDocument/2006/relationships/slideLayout" Target="/ppt/slideLayouts/slideLayout6.xml" Id="R9b08c9bc10b142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2fe21dcc1848ae"/>
    <p:sldLayoutId xmlns:r="http://schemas.openxmlformats.org/officeDocument/2006/relationships" id="2147483650" r:id="R90b2d1e4ab6d421e"/>
    <p:sldLayoutId xmlns:r="http://schemas.openxmlformats.org/officeDocument/2006/relationships" id="2147483651" r:id="R7935e6bec1fd46ff"/>
    <p:sldLayoutId xmlns:r="http://schemas.openxmlformats.org/officeDocument/2006/relationships" id="2147483652" r:id="R05fc971ca2d94e85"/>
    <p:sldLayoutId xmlns:r="http://schemas.openxmlformats.org/officeDocument/2006/relationships" id="2147483653" r:id="R90c940bbb7df40cd"/>
    <p:sldLayoutId xmlns:r="http://schemas.openxmlformats.org/officeDocument/2006/relationships" id="2147483654" r:id="R9b08c9bc10b142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530290f3dc44c7" /><Relationship Type="http://schemas.openxmlformats.org/officeDocument/2006/relationships/notesSlide" Target="/ppt/notesSlides/notesSlide1.xml" Id="R4b9eb9091a664c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48874158344135" /><Relationship Type="http://schemas.openxmlformats.org/officeDocument/2006/relationships/notesSlide" Target="/ppt/notesSlides/notesSlide2.xml" Id="Rb3f682b10e704d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2e02e35a3840ab" /><Relationship Type="http://schemas.openxmlformats.org/officeDocument/2006/relationships/notesSlide" Target="/ppt/notesSlides/notesSlide3.xml" Id="R28bdbd3c78a94f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fdab3053d3499d" /><Relationship Type="http://schemas.openxmlformats.org/officeDocument/2006/relationships/notesSlide" Target="/ppt/notesSlides/notesSlide4.xml" Id="Rfb0301841ffa48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08660449e94dc7" /><Relationship Type="http://schemas.openxmlformats.org/officeDocument/2006/relationships/notesSlide" Target="/ppt/notesSlides/notesSlide5.xml" Id="R5b7538c3a87441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390c40402349b1" /><Relationship Type="http://schemas.openxmlformats.org/officeDocument/2006/relationships/notesSlide" Target="/ppt/notesSlides/notesSlide6.xml" Id="R9770557d2cf849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a4012b2a394951" /><Relationship Type="http://schemas.openxmlformats.org/officeDocument/2006/relationships/notesSlide" Target="/ppt/notesSlides/notesSlide7.xml" Id="Rf43690b81d6746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a572da67924514" /><Relationship Type="http://schemas.openxmlformats.org/officeDocument/2006/relationships/notesSlide" Target="/ppt/notesSlides/notesSlide8.xml" Id="R179da2d3d8e248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8d311e8fa8408b" /><Relationship Type="http://schemas.openxmlformats.org/officeDocument/2006/relationships/notesSlide" Target="/ppt/notesSlides/notesSlide9.xml" Id="Rfba225d314ca49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636C4182-C979-42A5-A0A4-6AC0CD6B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Kümme ja veel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EFF4C41B-2E83-4072-A26E-F0C8E1DA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397791B-9A0D-4C2C-AA92-F7ADB703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1DE49EC-30E5-4C17-B778-8E9B1612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DBCF1041-AC01-48B1-B56C-6CC9DA28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Mitu on kümme ja neli?</a:t>
            </a:r>
          </a:p>
        </p:txBody>
      </p:sp>
      <p:sp>
        <p:nvSpPr>
          <p:cNvPr id="6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320D0119-E425-4ED5-BD76-EDD1A44B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6605CF56-08DA-46E6-B108-09A6BBEA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5BDF295D-A66A-44EE-9485-A67C3523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4422FA9-4CA5-49D8-BA5F-90DD8ECB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A23FF60-7454-4634-BD54-C85E49DC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1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F3A8BE55-E4AC-4309-8A5E-D8DD3B1F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A05F6798-76F8-40BB-9AB5-3764E638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3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C7EF0712-9E73-44E9-B7EB-9039FAA7B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51E4559-614B-4A1F-8AD9-20FAAFBEF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5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DD162EC6-4E94-4377-94F5-E5EA9D816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47A2CDA8-8D6A-4544-9EC4-A70AB58D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7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DAE0CA91-E8B1-4D38-93C7-B5E4D16B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0868E255-B230-4902-9CCE-2D5EFC577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9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5F391BCB-CE04-47CD-A8A0-9D80CF52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A0CF7EE-ECD4-45DE-891B-AD388454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1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3303523E-EB66-48C0-A6CA-EB109FF2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4780E779-EB80-41B9-BA43-2027F9D8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3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012F9D28-2DB3-48B2-A373-E914DB17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ABA2CB11-2B5F-45FF-BFC7-B47074B9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5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9B48D82D-22ED-414E-A4DF-1DABCEBE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BCD6FCFE-D544-4A1B-96DC-2F47B2B88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FC6B099D-87BC-494C-8A7C-3A6012C0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B6709A25-CFDD-4578-AD95-DEFA7E97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32155304-C54D-4C5C-AEF1-12FEAA15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7456762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E7AB7714-B913-4E8D-A9F7-C30E1FF9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Nööbid karbis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26EE0C13-6AA3-45F5-A581-855F0088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386EB1D1-2614-49CA-A206-2AADFC42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5FAE276-59EB-42EB-A562-6D31F4EA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7B9363D-5750-49C8-98A6-20F17AE5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Karbis on 8 nööpi.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8E0D0D7-EDEF-4D89-BFBD-0A105747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Lisame 5. Mitu saab?</a:t>
            </a:r>
          </a:p>
        </p:txBody>
      </p:sp>
      <p:sp>
        <p:nvSpPr>
          <p:cNvPr id="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CBEEA176-D022-4CBC-9D64-4BAFDFE53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64673BD7-23A6-4169-86E7-EA198ED0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501C969-359A-4302-903D-BAFFB22B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55084C0D-2850-4284-A397-CE7EC963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0CA2173-183E-4696-BAE8-3B1F4232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EADBE2C5-72C6-4893-98D7-6E2FBE9F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8FECE204-776A-431F-BC87-BC63ACD5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4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DA4122B4-4B79-4DD8-B400-CB736C99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F3D6401-FE83-4109-9E6B-B79ACAAA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ABAE709A-1006-460C-A3FE-7A010386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A9925772-3EF3-4FD5-8881-3829A191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83134D45-0FAB-40FF-8D4A-90EB05ED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8BE53B3-43D8-4089-955A-F0899568F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3576ADF0-5FA9-4B82-9F10-652CA5AF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A30DD13B-E22F-4C45-9D42-0D5AE530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3B66EB85-AEBC-49BD-93E6-0635E3C9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B06F5E23-ED49-497A-9426-14F67FA0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4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D3807B2-7830-4A39-8036-7FA8B950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5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C09D86B9-4E18-4CB9-ABBE-F8641BCC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1A48EBAB-59B9-4CF7-8B1D-4C661952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CF7DFE73-56A8-4417-872A-00710B1E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74CC9AB4-0828-49D4-9B29-81A9AB9B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34EDABA5-1E8F-4596-A3C8-06AA6232B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20996032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4E7574F1-1AA3-42FD-B235-7C914C1A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Kõigepealt saab kümme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9C17F2D-347C-48F4-AC37-C91C8E84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4863118-8217-4D35-808D-1C13980CB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35A6169-464C-4F77-8FF7-68EEC5F9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0DD9C24-7307-4A5E-A72D-7DE869E8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8 + 2 + 3 = 13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7DD92D1-32BF-4E2D-96CD-3AE78E6F8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Pane kaks nööpi tühjadesse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A2CC067D-BCDE-4B5C-934D-6C84A602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8617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kohtadesse.</a:t>
            </a:r>
          </a:p>
        </p:txBody>
      </p:sp>
      <p:sp>
        <p:nvSpPr>
          <p:cNvPr id="8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2E86F022-5A75-429D-BFD1-348F7BDF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7E2D5CE3-17C5-4590-A31B-82840734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FF8BA5D4-E396-4807-A6CA-F6934679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1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E65D623B-309F-4235-AA0A-F23B4F5D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6BB8989C-834F-47C0-939D-0AA2FE9A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3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C981CB98-AC63-46AC-AE0D-28BA46A8B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3807F0B7-38E7-4D8C-80AD-9315AFED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5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09289D08-ACF7-4E23-A743-BA9D038B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3894EAEE-8CF7-44F5-AB76-FC1CCA7E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7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9D3CEF74-BBF8-4283-9D4F-361851E7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9B8625A2-BB7A-4F5F-BEFA-2F46A0A9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9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67BA4201-8817-4F7B-A637-D0F269CE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67CCFC24-E4BD-44F1-AE40-D113F116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1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2850C173-F118-4243-AF28-FD6BA125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B710858-B504-40FD-A4FC-C82B5F9B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3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0E166FAC-5E13-4B0A-AEF0-61194BD7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03E6F0E3-2491-421D-A57E-FB89E4B6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5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031801B-3A4E-44EF-BBA3-5D83883A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061C824A-5794-4055-BA6D-B85DDC9A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7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9C4F046F-7CFB-4433-A7EB-0573BA15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D2429BB4-7FC0-4B12-A8E6-A18BC8BF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0E1F6A5D-9692-4362-80FC-6E810F25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D1DF4458-2823-47EA-A73C-760D6642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97A59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7340187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B6C9B431-F877-4159-BFB5-C10A2059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kümneline ja kolm ühelist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1AF462F-FF0D-48BB-AB03-6080B3A2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D933CF3-85EF-4C1C-A0E6-0643A765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5FFE78A-7966-4ED0-9F5D-1B1EA7D2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18EA763-B26C-42CC-8622-BAD3F0B8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13 = 10 + 3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A0D20D8-A4FA-4651-ADB8-8B38E990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Kümme koos. Kolm eraldi.</a:t>
            </a:r>
          </a:p>
        </p:txBody>
      </p:sp>
    </p:spTree>
    <p:extLst>
      <p:ext uri="{BB962C8B-B14F-4D97-AF65-F5344CB8AC3E}">
        <p14:creationId xmlns:p14="http://schemas.microsoft.com/office/powerpoint/2010/main" val="14813469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DE71050-F90E-4DA2-8757-267A1EC3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6B030F7-C5BE-4D4E-99A7-1E7015BF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5964972-E7A0-45BD-BF82-1FBB9380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520D351-17E2-47EB-9F78-3D3A57F3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C3EA0796-0A58-4928-B7A6-38ADD844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Mitu on kümme ja kuus?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DACD935-C2D0-4787-B947-08DBC2E32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Arvuta 9 + 4.</a:t>
            </a:r>
          </a:p>
        </p:txBody>
      </p:sp>
    </p:spTree>
    <p:extLst>
      <p:ext uri="{BB962C8B-B14F-4D97-AF65-F5344CB8AC3E}">
        <p14:creationId xmlns:p14="http://schemas.microsoft.com/office/powerpoint/2010/main" val="2229021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12D5042B-48AF-48A5-8AA2-A427FD13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Kümme aitab liita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6E81775-8B0B-495D-90E7-99437E60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F8A4AAB-780E-4DB7-8C6C-83FE0096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D852D28-8094-45E1-8977-94759B2E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CBE9388E-3571-4121-B5AA-6CF9BAC2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9 + 1 + 3 = 13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BC5B29B0-D34A-43FD-9D53-AC34B511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10 + 6 = 16</a:t>
            </a:r>
          </a:p>
        </p:txBody>
      </p:sp>
      <p:sp>
        <p:nvSpPr>
          <p:cNvPr id="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D5DD1152-26AA-4161-8960-0A55C6E85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85025CFA-DDD3-4AF6-A04E-E427F9ED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F920AA45-B99B-4FA9-A7CD-20B5B1E3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EA9691B7-D285-4048-98DF-D9BF3C84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7C00122-8508-4077-AF7B-B92C6A1E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7B5EDA14-532C-41D9-8E84-B8A7D74A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D0400838-1731-4431-8461-C0CCA7A5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4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BE169E92-264A-4FCF-A7D5-411FF0FE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2DF36CD3-65AD-4CDB-B632-D68DC6F3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358A70FE-5656-4F16-A97E-24104DD5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57E2E6FA-1E6E-4973-8472-80BB84D4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FDCBFDC4-2011-40F0-8068-CD8A5CD0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0D4773FD-E66E-4022-846E-D7617430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0A85E7D7-8C00-4BE2-84F4-DBC98EB2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93386AC1-7754-4FA6-9132-2859079C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53368C29-2A24-4311-99E5-539618F6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34953DAD-F9EE-4A66-922C-FB4B05B7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4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26F03D0-4DDC-4884-8773-26521EF6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5DFCACD6-798B-4C8A-A77A-0D545E1F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6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D0D7B87-68A4-41F2-93B6-DD53534B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B093639D-80DF-4447-9896-2E3731525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17B31E88-1C44-4988-9D94-A0C8B474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D333CDE7-3745-44AF-9315-8F27C022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2043777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360A8997-A490-4B89-81CC-C6D74105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14 tähendab 1 + 4?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00B1C21-8D7C-49C7-8985-28A1FDB4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AC6CF8D-ADA0-4E94-BD94-68C2617F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9E1F0424-0777-446F-81A5-AED3CFE0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E7E90E2-2218-4B55-9AEE-9FC5248F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Näita klotsidega, mida 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F83409F-FD12-40D4-B8BA-9EC5B385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tähendab.</a:t>
            </a:r>
          </a:p>
        </p:txBody>
      </p:sp>
      <p:sp>
        <p:nvSpPr>
          <p:cNvPr id="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B148358-24E3-44C0-9D4B-63DE7D6A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85351086-9A73-4EA4-A3BC-6985BC8D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4AC47697-75E3-48B7-858C-5B4742CE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C63FDAD-C34E-48BE-8438-2FDE0966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7C13F28C-518F-4B95-8AC3-0ACE457F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D90DDD5E-0424-4C74-A039-8AA93CA2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9EAA52B3-ED01-4F0D-AC43-3329A0BB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4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0C2FDFCF-1C87-4B98-87FB-024505CB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B5C461DF-4015-4FCA-A136-700191EB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907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20FE4779-5A35-4BE0-9F95-A47D7961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3431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0E71E380-D65F-4897-8891-4ACF1640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8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A8FD7DC7-3BFA-42CD-92F9-BA7DD09B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4040AD9E-5CC5-49B2-9AA4-6B9CCA91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0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9AC9F46D-1EEE-4565-B02F-B543C138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EA889F10-2C52-490B-A99E-29D8A67D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2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479A0A16-831A-46AD-B932-D3E0CE2F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371D873E-7C0B-4B90-8279-4B53A264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4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E8C26975-4A7D-4443-9FDA-EAC91CFC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Kümnese ruut">
            <a:extLst xmlns:a="http://schemas.openxmlformats.org/drawingml/2006/main">
              <a:ext uri="{FF2B5EF4-FFF2-40B4-BE49-F238E27FC236}">
                <a16:creationId xmlns:a16="http://schemas.microsoft.com/office/drawing/2014/main" id="{6078AD56-51CA-434E-8BA2-E7EC3521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6" name="Nööp kümneses">
            <a:extLst xmlns:a="http://schemas.openxmlformats.org/drawingml/2006/main">
              <a:ext uri="{FF2B5EF4-FFF2-40B4-BE49-F238E27FC236}">
                <a16:creationId xmlns:a16="http://schemas.microsoft.com/office/drawing/2014/main" id="{D6701969-168E-46B4-96B2-9E7A8C9F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067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395E9011-AFA3-45BB-B0FB-69992D5A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AB902E16-DAB3-47CE-9D6C-DB31AA2A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60845172-8197-42B7-9681-5C414E35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Üksik nööp">
            <a:extLst xmlns:a="http://schemas.openxmlformats.org/drawingml/2006/main">
              <a:ext uri="{FF2B5EF4-FFF2-40B4-BE49-F238E27FC236}">
                <a16:creationId xmlns:a16="http://schemas.microsoft.com/office/drawing/2014/main" id="{385FB9C8-66DF-4762-8097-AD9EA343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67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001303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69DBE0F-3223-497E-83A5-9EB448AF3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kümneline on kümme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04BBA5B-3897-4701-B3DC-46F5057C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5366027-84D0-4A0D-AE6E-E8F357B5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A88396B-6BCF-4F18-AE9B-F74C6508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E225CA0-D173-4667-ABF5-7511475C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14 = 10 + 4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CFDA7F4-2048-42CA-8F54-D044EF0C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Arvus 14 on kokku neliteist.</a:t>
            </a:r>
          </a:p>
        </p:txBody>
      </p:sp>
    </p:spTree>
    <p:extLst>
      <p:ext uri="{BB962C8B-B14F-4D97-AF65-F5344CB8AC3E}">
        <p14:creationId xmlns:p14="http://schemas.microsoft.com/office/powerpoint/2010/main" val="8469071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7878D08-7569-4043-97AF-A944BD7A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sa nüüd oskad?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EEA0281-AA26-4A7E-96C2-04F2ED21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4AD877B-E39E-4ED9-9AF6-D335D08A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33DA474D-6553-4E2C-8C98-B26F9444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23A5A26-5C98-401F-BBF9-1D2089D1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Näita arvu 17.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05051ED-3CDD-4686-B227-626B7022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Kuidas leiad 8 + 4?</a:t>
            </a:r>
          </a:p>
        </p:txBody>
      </p:sp>
    </p:spTree>
    <p:extLst>
      <p:ext uri="{BB962C8B-B14F-4D97-AF65-F5344CB8AC3E}">
        <p14:creationId xmlns:p14="http://schemas.microsoft.com/office/powerpoint/2010/main" val="6109497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2026-10-13T21:05:29.7910000Z</dcterms:created>
  <dcterms:modified xsi:type="dcterms:W3CDTF">2026-10-13T21:05:29.7910000Z</dcterms:modified>
</coreProperties>
</file>